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336" r:id="rId2"/>
    <p:sldId id="337" r:id="rId3"/>
    <p:sldId id="290" r:id="rId4"/>
    <p:sldId id="313" r:id="rId5"/>
    <p:sldId id="333" r:id="rId6"/>
    <p:sldId id="332" r:id="rId7"/>
    <p:sldId id="314" r:id="rId8"/>
    <p:sldId id="334" r:id="rId9"/>
    <p:sldId id="318" r:id="rId10"/>
    <p:sldId id="324" r:id="rId11"/>
    <p:sldId id="322" r:id="rId12"/>
    <p:sldId id="327" r:id="rId13"/>
    <p:sldId id="330" r:id="rId14"/>
  </p:sldIdLst>
  <p:sldSz cx="9144000" cy="5143500" type="screen16x9"/>
  <p:notesSz cx="6797675" cy="9929813"/>
  <p:embeddedFontLst>
    <p:embeddedFont>
      <p:font typeface="Montserrat ExtraBold" panose="020B0604020202020204" charset="-52"/>
      <p:bold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4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nik_ev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nik_ev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nik_ev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nik_ev\Desktop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lnik_ev\Desktop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ЕГЭ по сумме трех предметов</a:t>
            </a:r>
          </a:p>
        </c:rich>
      </c:tx>
      <c:layout>
        <c:manualLayout>
          <c:xMode val="edge"/>
          <c:yMode val="edge"/>
          <c:x val="0.161791557305336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277691001668221E-2"/>
          <c:y val="0.18550082449992603"/>
          <c:w val="0.90330591575987207"/>
          <c:h val="0.564365280792685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ЕГЭ!$A$6</c:f>
              <c:strCache>
                <c:ptCount val="1"/>
                <c:pt idx="0">
                  <c:v>(141 выпускник)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ЕГЭ!$B$4:$G$4</c:f>
              <c:strCache>
                <c:ptCount val="6"/>
                <c:pt idx="0">
                  <c:v>ниже 160</c:v>
                </c:pt>
                <c:pt idx="1">
                  <c:v>160– 189 баллов</c:v>
                </c:pt>
                <c:pt idx="2">
                  <c:v>190 – 219 баллов</c:v>
                </c:pt>
                <c:pt idx="3">
                  <c:v>220 -249 баллов</c:v>
                </c:pt>
                <c:pt idx="4">
                  <c:v>250 – 279 баллов</c:v>
                </c:pt>
                <c:pt idx="5">
                  <c:v>280 и более баллов</c:v>
                </c:pt>
              </c:strCache>
            </c:strRef>
          </c:cat>
          <c:val>
            <c:numRef>
              <c:f>ЕГЭ!$B$6:$G$6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3B-4D22-A057-DAB458804680}"/>
            </c:ext>
          </c:extLst>
        </c:ser>
        <c:ser>
          <c:idx val="2"/>
          <c:order val="1"/>
          <c:tx>
            <c:strRef>
              <c:f>ЕГЭ!$A$7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ЕГЭ!$B$4:$G$4</c:f>
              <c:strCache>
                <c:ptCount val="6"/>
                <c:pt idx="0">
                  <c:v>ниже 160</c:v>
                </c:pt>
                <c:pt idx="1">
                  <c:v>160– 189 баллов</c:v>
                </c:pt>
                <c:pt idx="2">
                  <c:v>190 – 219 баллов</c:v>
                </c:pt>
                <c:pt idx="3">
                  <c:v>220 -249 баллов</c:v>
                </c:pt>
                <c:pt idx="4">
                  <c:v>250 – 279 баллов</c:v>
                </c:pt>
                <c:pt idx="5">
                  <c:v>280 и более баллов</c:v>
                </c:pt>
              </c:strCache>
            </c:strRef>
          </c:cat>
          <c:val>
            <c:numRef>
              <c:f>ЕГЭ!$B$7:$G$7</c:f>
              <c:numCache>
                <c:formatCode>General</c:formatCode>
                <c:ptCount val="6"/>
                <c:pt idx="0">
                  <c:v>52</c:v>
                </c:pt>
                <c:pt idx="1">
                  <c:v>26</c:v>
                </c:pt>
                <c:pt idx="2">
                  <c:v>36</c:v>
                </c:pt>
                <c:pt idx="3">
                  <c:v>24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3B-4D22-A057-DAB458804680}"/>
            </c:ext>
          </c:extLst>
        </c:ser>
        <c:ser>
          <c:idx val="3"/>
          <c:order val="2"/>
          <c:tx>
            <c:strRef>
              <c:f>ЕГЭ!$A$8</c:f>
              <c:strCache>
                <c:ptCount val="1"/>
                <c:pt idx="0">
                  <c:v>(149 выпускников)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ЕГЭ!$B$4:$G$4</c:f>
              <c:strCache>
                <c:ptCount val="6"/>
                <c:pt idx="0">
                  <c:v>ниже 160</c:v>
                </c:pt>
                <c:pt idx="1">
                  <c:v>160– 189 баллов</c:v>
                </c:pt>
                <c:pt idx="2">
                  <c:v>190 – 219 баллов</c:v>
                </c:pt>
                <c:pt idx="3">
                  <c:v>220 -249 баллов</c:v>
                </c:pt>
                <c:pt idx="4">
                  <c:v>250 – 279 баллов</c:v>
                </c:pt>
                <c:pt idx="5">
                  <c:v>280 и более баллов</c:v>
                </c:pt>
              </c:strCache>
            </c:strRef>
          </c:cat>
          <c:val>
            <c:numRef>
              <c:f>ЕГЭ!$B$8:$G$8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3B-4D22-A057-DAB458804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456584"/>
        <c:axId val="155456976"/>
      </c:barChart>
      <c:catAx>
        <c:axId val="15545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56976"/>
        <c:crosses val="autoZero"/>
        <c:auto val="1"/>
        <c:lblAlgn val="ctr"/>
        <c:lblOffset val="100"/>
        <c:noMultiLvlLbl val="0"/>
      </c:catAx>
      <c:valAx>
        <c:axId val="1554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5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Результативность сдачи отдельных </a:t>
            </a:r>
            <a:r>
              <a:rPr lang="ru-RU" sz="2000" b="1" dirty="0" smtClean="0"/>
              <a:t>предметов</a:t>
            </a:r>
            <a:endParaRPr lang="ru-RU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ЕГЭ!$N$15</c:f>
              <c:strCache>
                <c:ptCount val="1"/>
                <c:pt idx="0">
                  <c:v> 2022/2023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ЕГЭ!$L$16:$L$19</c:f>
              <c:strCache>
                <c:ptCount val="4"/>
                <c:pt idx="0">
                  <c:v>не набрали минимум</c:v>
                </c:pt>
                <c:pt idx="1">
                  <c:v>73-80</c:v>
                </c:pt>
                <c:pt idx="2">
                  <c:v>81 – 99 баллов</c:v>
                </c:pt>
                <c:pt idx="3">
                  <c:v>100 баллов</c:v>
                </c:pt>
              </c:strCache>
            </c:strRef>
          </c:cat>
          <c:val>
            <c:numRef>
              <c:f>ЕГЭ!$N$16:$N$19</c:f>
              <c:numCache>
                <c:formatCode>General</c:formatCode>
                <c:ptCount val="4"/>
                <c:pt idx="0">
                  <c:v>19</c:v>
                </c:pt>
                <c:pt idx="1">
                  <c:v>75</c:v>
                </c:pt>
                <c:pt idx="2">
                  <c:v>69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2B-4349-807E-1C33D316B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457760"/>
        <c:axId val="155458152"/>
      </c:barChart>
      <c:catAx>
        <c:axId val="15545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58152"/>
        <c:crosses val="autoZero"/>
        <c:auto val="1"/>
        <c:lblAlgn val="ctr"/>
        <c:lblOffset val="100"/>
        <c:noMultiLvlLbl val="0"/>
      </c:catAx>
      <c:valAx>
        <c:axId val="15545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5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Средний балл по предмету (ЕГЭ)</a:t>
            </a:r>
          </a:p>
          <a:p>
            <a:pPr>
              <a:defRPr sz="1800" b="1"/>
            </a:pPr>
            <a:endParaRPr lang="ru-R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ЕГЭ!$C$36</c:f>
              <c:strCache>
                <c:ptCount val="1"/>
                <c:pt idx="0">
                  <c:v>2022/ 2023 уч. 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ЕГЭ!$A$37:$A$47</c:f>
              <c:strCache>
                <c:ptCount val="11"/>
                <c:pt idx="0">
                  <c:v>Русский язык</c:v>
                </c:pt>
                <c:pt idx="1">
                  <c:v>Математика (профиль)</c:v>
                </c:pt>
                <c:pt idx="2">
                  <c:v>Английский язык</c:v>
                </c:pt>
                <c:pt idx="3">
                  <c:v>География</c:v>
                </c:pt>
                <c:pt idx="4">
                  <c:v>Литература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Биология</c:v>
                </c:pt>
                <c:pt idx="10">
                  <c:v>Информатика</c:v>
                </c:pt>
              </c:strCache>
            </c:strRef>
          </c:cat>
          <c:val>
            <c:numRef>
              <c:f>ЕГЭ!$C$37:$C$47</c:f>
              <c:numCache>
                <c:formatCode>General</c:formatCode>
                <c:ptCount val="11"/>
                <c:pt idx="0">
                  <c:v>71.7</c:v>
                </c:pt>
                <c:pt idx="1">
                  <c:v>57.6</c:v>
                </c:pt>
                <c:pt idx="2">
                  <c:v>59.4</c:v>
                </c:pt>
                <c:pt idx="3">
                  <c:v>47.5</c:v>
                </c:pt>
                <c:pt idx="4">
                  <c:v>62.1</c:v>
                </c:pt>
                <c:pt idx="5">
                  <c:v>57.3</c:v>
                </c:pt>
                <c:pt idx="6">
                  <c:v>62</c:v>
                </c:pt>
                <c:pt idx="7">
                  <c:v>52.2</c:v>
                </c:pt>
                <c:pt idx="8">
                  <c:v>68.900000000000006</c:v>
                </c:pt>
                <c:pt idx="9">
                  <c:v>51.9</c:v>
                </c:pt>
                <c:pt idx="10">
                  <c:v>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A0-4B9A-916E-B1A06EC2A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39496"/>
        <c:axId val="187039888"/>
      </c:barChart>
      <c:catAx>
        <c:axId val="18703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39888"/>
        <c:crosses val="autoZero"/>
        <c:auto val="1"/>
        <c:lblAlgn val="ctr"/>
        <c:lblOffset val="100"/>
        <c:noMultiLvlLbl val="0"/>
      </c:catAx>
      <c:valAx>
        <c:axId val="18703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3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Выполнили работы ОГЭ на "4" и "5" (обязательные предметы)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ОГЭ!$E$13</c:f>
              <c:strCache>
                <c:ptCount val="1"/>
                <c:pt idx="0">
                  <c:v>2022/2023 уч.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ОГЭ!$A$14:$A$15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ОГЭ!$E$14:$E$15</c:f>
              <c:numCache>
                <c:formatCode>0.0%</c:formatCode>
                <c:ptCount val="2"/>
                <c:pt idx="0">
                  <c:v>0.625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E1-49FC-93C1-56A4A13B1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40672"/>
        <c:axId val="187041064"/>
      </c:barChart>
      <c:catAx>
        <c:axId val="1870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41064"/>
        <c:crosses val="autoZero"/>
        <c:auto val="1"/>
        <c:lblAlgn val="ctr"/>
        <c:lblOffset val="100"/>
        <c:noMultiLvlLbl val="0"/>
      </c:catAx>
      <c:valAx>
        <c:axId val="18704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Динамика обучающихся, набравших по сумме  3-х предметов 12 баллов и выше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ОГЭ!$F$72</c:f>
              <c:strCache>
                <c:ptCount val="1"/>
                <c:pt idx="0">
                  <c:v>2022-2023 уч.год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ОГЭ!$G$70:$H$70</c:f>
              <c:strCache>
                <c:ptCount val="2"/>
                <c:pt idx="0">
                  <c:v>12-13 баллов</c:v>
                </c:pt>
                <c:pt idx="1">
                  <c:v>14-15 баллов</c:v>
                </c:pt>
              </c:strCache>
            </c:strRef>
          </c:cat>
          <c:val>
            <c:numRef>
              <c:f>ОГЭ!$G$72:$H$72</c:f>
              <c:numCache>
                <c:formatCode>0.0%</c:formatCode>
                <c:ptCount val="2"/>
                <c:pt idx="0">
                  <c:v>0.32900000000000001</c:v>
                </c:pt>
                <c:pt idx="1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5-4D9E-84D1-7B4ED6A05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41848"/>
        <c:axId val="187042240"/>
      </c:barChart>
      <c:catAx>
        <c:axId val="18704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42240"/>
        <c:crosses val="autoZero"/>
        <c:auto val="1"/>
        <c:lblAlgn val="ctr"/>
        <c:lblOffset val="100"/>
        <c:noMultiLvlLbl val="0"/>
      </c:catAx>
      <c:valAx>
        <c:axId val="18704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4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1BF3-F59F-464B-8A68-C0B8A08B764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1160-1AAB-4EB0-9FE3-2581B509C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333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CFEB3-DB85-42B7-A154-B1631F4625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68B3D-04D6-4EAB-90A4-F0168170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0EAD5D-8872-4980-8E30-AB6983895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5392E3-731A-4F39-B05D-146264BF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D27-9891-4CBC-AB19-0C2B03E96E8B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DEE10-701D-4C19-B915-148F430A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0E05FF-5DCD-45F9-92B6-B7095FD2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6061-7C11-4C18-A33E-775EDC02E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191873"/>
            <a:ext cx="8520600" cy="20926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2000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Кутайсова Наталья Викторовна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930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Успех каждого ребенка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2894" r="15503" b="57829"/>
          <a:stretch/>
        </p:blipFill>
        <p:spPr>
          <a:xfrm>
            <a:off x="1422714" y="1354677"/>
            <a:ext cx="7430341" cy="25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Успех каждого ребенка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63256"/>
              </p:ext>
            </p:extLst>
          </p:nvPr>
        </p:nvGraphicFramePr>
        <p:xfrm>
          <a:off x="1619695" y="1443511"/>
          <a:ext cx="6694966" cy="182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100">
                  <a:extLst>
                    <a:ext uri="{9D8B030D-6E8A-4147-A177-3AD203B41FA5}">
                      <a16:colId xmlns:a16="http://schemas.microsoft.com/office/drawing/2014/main" xmlns="" val="189894445"/>
                    </a:ext>
                  </a:extLst>
                </a:gridCol>
                <a:gridCol w="3678866">
                  <a:extLst>
                    <a:ext uri="{9D8B030D-6E8A-4147-A177-3AD203B41FA5}">
                      <a16:colId xmlns:a16="http://schemas.microsoft.com/office/drawing/2014/main" xmlns="" val="4276477589"/>
                    </a:ext>
                  </a:extLst>
                </a:gridCol>
              </a:tblGrid>
              <a:tr h="60689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Конференция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Результат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91256"/>
                  </a:ext>
                </a:extLst>
              </a:tr>
              <a:tr h="60689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Инженеры будущего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 призера, 2 победителя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082879"/>
                  </a:ext>
                </a:extLst>
              </a:tr>
              <a:tr h="60689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Наука для жизни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 призера 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822322"/>
                  </a:ext>
                </a:extLst>
              </a:tr>
            </a:tbl>
          </a:graphicData>
        </a:graphic>
      </p:graphicFrame>
      <p:pic>
        <p:nvPicPr>
          <p:cNvPr id="19460" name="Picture 4" descr="https://avatars.mds.yandex.net/i?id=e2da7659a515157cb06ff048c47efe233dbba15e-1067760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5" y="3450318"/>
            <a:ext cx="2757746" cy="155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avatars.mds.yandex.net/i?id=484877483fe3fec9d3a3f88cd5900bdf806457cc-530025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43" y="3450318"/>
            <a:ext cx="3900458" cy="15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6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Воспитание и среда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90" y="897296"/>
            <a:ext cx="2773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– 312 человек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команд – Победители заключительного этапа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человек – Победители основного этапа (индивидуальный зачет)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человека – Победители основного этапа (командный зачет)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человек – Призеры основного этапа (индивидуальный зачет)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человека – Призеры основного этапа (командный зачет)</a:t>
            </a:r>
          </a:p>
          <a:p>
            <a:endParaRPr lang="ru-RU" sz="1100" b="1" dirty="0"/>
          </a:p>
        </p:txBody>
      </p:sp>
      <p:pic>
        <p:nvPicPr>
          <p:cNvPr id="27" name="Picture 2" descr="https://istokimuseum.files.wordpress.com/2015/11/d0bcd0bfd183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77"/>
            <a:ext cx="1478570" cy="9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sch49uz.mskobr.ru/files/olimpdviz/7865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78" y="1"/>
            <a:ext cx="1639723" cy="15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504277" y="1534508"/>
            <a:ext cx="1639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26040" r="23156" b="28129"/>
          <a:stretch/>
        </p:blipFill>
        <p:spPr>
          <a:xfrm>
            <a:off x="3019500" y="1038204"/>
            <a:ext cx="1884100" cy="97529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415216" y="1151013"/>
            <a:ext cx="2614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r>
              <a:rPr lang="ru-RU" sz="1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«Не прервется связь поколений»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 учебный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80432" y="2013501"/>
            <a:ext cx="678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6"/>
          <a:srcRect l="25189" t="24646" r="25257" b="25817"/>
          <a:stretch/>
        </p:blipFill>
        <p:spPr bwMode="auto">
          <a:xfrm>
            <a:off x="3247067" y="2569200"/>
            <a:ext cx="1534500" cy="839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88272" y="3415513"/>
            <a:ext cx="23837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в компетенции «Правоохранительная деятельность (Полицейский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39" y="2689497"/>
            <a:ext cx="2001161" cy="120268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410276" y="2784185"/>
            <a:ext cx="1748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 Комплексный образовательный проект «Москва - Крым - Территория талантов»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12965" y="3833737"/>
            <a:ext cx="20310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250"/>
            <a:ext cx="1007464" cy="100746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5165" y="3415513"/>
            <a:ext cx="25199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московский фестиваль «1+1» равные условия – равные возможности</a:t>
            </a:r>
            <a:endParaRPr lang="en-US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9771" y="4480919"/>
            <a:ext cx="22967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151 человек (из них 49 ОВЗ</a:t>
            </a:r>
            <a:r>
              <a:rPr lang="ru-RU" sz="11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1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Воспитание и среда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48774" y="1364900"/>
            <a:ext cx="7433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негативных проявлений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и развитие личности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и патриотическое воспитание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ученических инициатив</a:t>
            </a:r>
          </a:p>
          <a:p>
            <a:pPr marL="457200" indent="-457200">
              <a:buFontTx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(законными представителями)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Спортивно-оздоровительная работа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Шаблон-02.png">
            <a:extLst>
              <a:ext uri="{FF2B5EF4-FFF2-40B4-BE49-F238E27FC236}">
                <a16:creationId xmlns:a16="http://schemas.microsoft.com/office/drawing/2014/main" xmlns="" id="{8F80040D-2BA4-B8E5-06A3-6235A3C5EE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29626" cy="513977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EFC667B8-A52D-648B-6981-C927B5A239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555" y="3706502"/>
            <a:ext cx="3877107" cy="941464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3ADAB089-1724-7216-0C35-BCEF3735C6BD}"/>
              </a:ext>
            </a:extLst>
          </p:cNvPr>
          <p:cNvSpPr/>
          <p:nvPr/>
        </p:nvSpPr>
        <p:spPr>
          <a:xfrm>
            <a:off x="2888479" y="4967968"/>
            <a:ext cx="1867380" cy="60893"/>
          </a:xfrm>
          <a:custGeom>
            <a:avLst/>
            <a:gdLst/>
            <a:ahLst/>
            <a:cxnLst/>
            <a:rect l="l" t="t" r="r" b="b"/>
            <a:pathLst>
              <a:path w="2745740" h="89534">
                <a:moveTo>
                  <a:pt x="2745456" y="0"/>
                </a:moveTo>
                <a:lnTo>
                  <a:pt x="134057" y="0"/>
                </a:lnTo>
                <a:lnTo>
                  <a:pt x="87321" y="7556"/>
                </a:lnTo>
                <a:lnTo>
                  <a:pt x="46698" y="28590"/>
                </a:lnTo>
                <a:lnTo>
                  <a:pt x="14642" y="60646"/>
                </a:lnTo>
                <a:lnTo>
                  <a:pt x="0" y="88925"/>
                </a:lnTo>
                <a:lnTo>
                  <a:pt x="20399" y="88925"/>
                </a:lnTo>
                <a:lnTo>
                  <a:pt x="42393" y="56324"/>
                </a:lnTo>
                <a:lnTo>
                  <a:pt x="83622" y="28498"/>
                </a:lnTo>
                <a:lnTo>
                  <a:pt x="134057" y="18287"/>
                </a:lnTo>
                <a:lnTo>
                  <a:pt x="2745456" y="18287"/>
                </a:lnTo>
                <a:lnTo>
                  <a:pt x="2745456" y="0"/>
                </a:lnTo>
                <a:close/>
              </a:path>
              <a:path w="2745740" h="89534">
                <a:moveTo>
                  <a:pt x="847454" y="73748"/>
                </a:moveTo>
                <a:lnTo>
                  <a:pt x="826860" y="77349"/>
                </a:lnTo>
                <a:lnTo>
                  <a:pt x="809090" y="87368"/>
                </a:lnTo>
                <a:lnTo>
                  <a:pt x="807712" y="88925"/>
                </a:lnTo>
                <a:lnTo>
                  <a:pt x="887196" y="88925"/>
                </a:lnTo>
                <a:lnTo>
                  <a:pt x="877254" y="81564"/>
                </a:lnTo>
                <a:lnTo>
                  <a:pt x="863110" y="75791"/>
                </a:lnTo>
                <a:lnTo>
                  <a:pt x="847454" y="73748"/>
                </a:lnTo>
                <a:close/>
              </a:path>
              <a:path w="2745740" h="89534">
                <a:moveTo>
                  <a:pt x="950451" y="73748"/>
                </a:moveTo>
                <a:lnTo>
                  <a:pt x="934792" y="75791"/>
                </a:lnTo>
                <a:lnTo>
                  <a:pt x="920642" y="81564"/>
                </a:lnTo>
                <a:lnTo>
                  <a:pt x="910694" y="88925"/>
                </a:lnTo>
                <a:lnTo>
                  <a:pt x="990181" y="88925"/>
                </a:lnTo>
                <a:lnTo>
                  <a:pt x="988803" y="87368"/>
                </a:lnTo>
                <a:lnTo>
                  <a:pt x="971037" y="77349"/>
                </a:lnTo>
                <a:lnTo>
                  <a:pt x="950451" y="73748"/>
                </a:lnTo>
                <a:close/>
              </a:path>
              <a:path w="2745740" h="89534">
                <a:moveTo>
                  <a:pt x="1305251" y="46824"/>
                </a:moveTo>
                <a:lnTo>
                  <a:pt x="1258026" y="54462"/>
                </a:lnTo>
                <a:lnTo>
                  <a:pt x="1216974" y="75719"/>
                </a:lnTo>
                <a:lnTo>
                  <a:pt x="1203768" y="88925"/>
                </a:lnTo>
                <a:lnTo>
                  <a:pt x="1234259" y="88925"/>
                </a:lnTo>
                <a:lnTo>
                  <a:pt x="1254203" y="75468"/>
                </a:lnTo>
                <a:lnTo>
                  <a:pt x="1305251" y="65138"/>
                </a:lnTo>
                <a:lnTo>
                  <a:pt x="1373085" y="65138"/>
                </a:lnTo>
                <a:lnTo>
                  <a:pt x="1352470" y="54462"/>
                </a:lnTo>
                <a:lnTo>
                  <a:pt x="1305251" y="46824"/>
                </a:lnTo>
                <a:close/>
              </a:path>
              <a:path w="2745740" h="89534">
                <a:moveTo>
                  <a:pt x="1373085" y="65138"/>
                </a:moveTo>
                <a:lnTo>
                  <a:pt x="1305251" y="65138"/>
                </a:lnTo>
                <a:lnTo>
                  <a:pt x="1356284" y="75468"/>
                </a:lnTo>
                <a:lnTo>
                  <a:pt x="1376224" y="88925"/>
                </a:lnTo>
                <a:lnTo>
                  <a:pt x="1406723" y="88925"/>
                </a:lnTo>
                <a:lnTo>
                  <a:pt x="1393517" y="75719"/>
                </a:lnTo>
                <a:lnTo>
                  <a:pt x="1373085" y="65138"/>
                </a:lnTo>
                <a:close/>
              </a:path>
              <a:path w="2745740" h="89534">
                <a:moveTo>
                  <a:pt x="1773512" y="73748"/>
                </a:moveTo>
                <a:lnTo>
                  <a:pt x="1752926" y="77349"/>
                </a:lnTo>
                <a:lnTo>
                  <a:pt x="1735157" y="87368"/>
                </a:lnTo>
                <a:lnTo>
                  <a:pt x="1733778" y="88925"/>
                </a:lnTo>
                <a:lnTo>
                  <a:pt x="1813260" y="88925"/>
                </a:lnTo>
                <a:lnTo>
                  <a:pt x="1803318" y="81564"/>
                </a:lnTo>
                <a:lnTo>
                  <a:pt x="1789171" y="75791"/>
                </a:lnTo>
                <a:lnTo>
                  <a:pt x="1773512" y="73748"/>
                </a:lnTo>
                <a:close/>
              </a:path>
              <a:path w="2745740" h="89534">
                <a:moveTo>
                  <a:pt x="1876509" y="73748"/>
                </a:moveTo>
                <a:lnTo>
                  <a:pt x="1860846" y="75791"/>
                </a:lnTo>
                <a:lnTo>
                  <a:pt x="1846696" y="81564"/>
                </a:lnTo>
                <a:lnTo>
                  <a:pt x="1836750" y="88925"/>
                </a:lnTo>
                <a:lnTo>
                  <a:pt x="1916235" y="88925"/>
                </a:lnTo>
                <a:lnTo>
                  <a:pt x="1914857" y="87368"/>
                </a:lnTo>
                <a:lnTo>
                  <a:pt x="1897094" y="77349"/>
                </a:lnTo>
                <a:lnTo>
                  <a:pt x="1876509" y="73748"/>
                </a:lnTo>
                <a:close/>
              </a:path>
              <a:path w="2745740" h="89534">
                <a:moveTo>
                  <a:pt x="2271429" y="46824"/>
                </a:moveTo>
                <a:lnTo>
                  <a:pt x="2224206" y="54462"/>
                </a:lnTo>
                <a:lnTo>
                  <a:pt x="2183161" y="75719"/>
                </a:lnTo>
                <a:lnTo>
                  <a:pt x="2169957" y="88925"/>
                </a:lnTo>
                <a:lnTo>
                  <a:pt x="2200455" y="88925"/>
                </a:lnTo>
                <a:lnTo>
                  <a:pt x="2220395" y="75468"/>
                </a:lnTo>
                <a:lnTo>
                  <a:pt x="2271429" y="65138"/>
                </a:lnTo>
                <a:lnTo>
                  <a:pt x="2339273" y="65138"/>
                </a:lnTo>
                <a:lnTo>
                  <a:pt x="2318657" y="54462"/>
                </a:lnTo>
                <a:lnTo>
                  <a:pt x="2271429" y="46824"/>
                </a:lnTo>
                <a:close/>
              </a:path>
              <a:path w="2745740" h="89534">
                <a:moveTo>
                  <a:pt x="2339273" y="65138"/>
                </a:moveTo>
                <a:lnTo>
                  <a:pt x="2271429" y="65138"/>
                </a:lnTo>
                <a:lnTo>
                  <a:pt x="2322466" y="75468"/>
                </a:lnTo>
                <a:lnTo>
                  <a:pt x="2342410" y="88925"/>
                </a:lnTo>
                <a:lnTo>
                  <a:pt x="2372911" y="88925"/>
                </a:lnTo>
                <a:lnTo>
                  <a:pt x="2359706" y="75719"/>
                </a:lnTo>
                <a:lnTo>
                  <a:pt x="2339273" y="65138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E5AAA2A7-0BB2-A948-4EE8-2F48AA814E01}"/>
              </a:ext>
            </a:extLst>
          </p:cNvPr>
          <p:cNvSpPr/>
          <p:nvPr/>
        </p:nvSpPr>
        <p:spPr>
          <a:xfrm>
            <a:off x="878556" y="4967965"/>
            <a:ext cx="1641515" cy="60893"/>
          </a:xfrm>
          <a:custGeom>
            <a:avLst/>
            <a:gdLst/>
            <a:ahLst/>
            <a:cxnLst/>
            <a:rect l="l" t="t" r="r" b="b"/>
            <a:pathLst>
              <a:path w="2413635" h="89534">
                <a:moveTo>
                  <a:pt x="192366" y="46786"/>
                </a:moveTo>
                <a:lnTo>
                  <a:pt x="0" y="46786"/>
                </a:lnTo>
                <a:lnTo>
                  <a:pt x="0" y="65087"/>
                </a:lnTo>
                <a:lnTo>
                  <a:pt x="193205" y="65087"/>
                </a:lnTo>
                <a:lnTo>
                  <a:pt x="193878" y="65785"/>
                </a:lnTo>
                <a:lnTo>
                  <a:pt x="193878" y="88930"/>
                </a:lnTo>
                <a:lnTo>
                  <a:pt x="212191" y="88930"/>
                </a:lnTo>
                <a:lnTo>
                  <a:pt x="212191" y="66636"/>
                </a:lnTo>
                <a:lnTo>
                  <a:pt x="210629" y="58916"/>
                </a:lnTo>
                <a:lnTo>
                  <a:pt x="206374" y="52606"/>
                </a:lnTo>
                <a:lnTo>
                  <a:pt x="200072" y="48348"/>
                </a:lnTo>
                <a:lnTo>
                  <a:pt x="192366" y="46786"/>
                </a:lnTo>
                <a:close/>
              </a:path>
              <a:path w="2413635" h="89534">
                <a:moveTo>
                  <a:pt x="649439" y="46824"/>
                </a:moveTo>
                <a:lnTo>
                  <a:pt x="602227" y="54462"/>
                </a:lnTo>
                <a:lnTo>
                  <a:pt x="561183" y="75719"/>
                </a:lnTo>
                <a:lnTo>
                  <a:pt x="547973" y="88930"/>
                </a:lnTo>
                <a:lnTo>
                  <a:pt x="578459" y="88930"/>
                </a:lnTo>
                <a:lnTo>
                  <a:pt x="598409" y="75468"/>
                </a:lnTo>
                <a:lnTo>
                  <a:pt x="649439" y="65138"/>
                </a:lnTo>
                <a:lnTo>
                  <a:pt x="717284" y="65138"/>
                </a:lnTo>
                <a:lnTo>
                  <a:pt x="696666" y="54462"/>
                </a:lnTo>
                <a:lnTo>
                  <a:pt x="649439" y="46824"/>
                </a:lnTo>
                <a:close/>
              </a:path>
              <a:path w="2413635" h="89534">
                <a:moveTo>
                  <a:pt x="717284" y="65138"/>
                </a:moveTo>
                <a:lnTo>
                  <a:pt x="649439" y="65138"/>
                </a:lnTo>
                <a:lnTo>
                  <a:pt x="700480" y="75468"/>
                </a:lnTo>
                <a:lnTo>
                  <a:pt x="720429" y="88930"/>
                </a:lnTo>
                <a:lnTo>
                  <a:pt x="750934" y="88930"/>
                </a:lnTo>
                <a:lnTo>
                  <a:pt x="737720" y="75719"/>
                </a:lnTo>
                <a:lnTo>
                  <a:pt x="717284" y="65138"/>
                </a:lnTo>
                <a:close/>
              </a:path>
              <a:path w="2413635" h="89534">
                <a:moveTo>
                  <a:pt x="1117701" y="73748"/>
                </a:moveTo>
                <a:lnTo>
                  <a:pt x="1097118" y="77350"/>
                </a:lnTo>
                <a:lnTo>
                  <a:pt x="1079358" y="87372"/>
                </a:lnTo>
                <a:lnTo>
                  <a:pt x="1077980" y="88930"/>
                </a:lnTo>
                <a:lnTo>
                  <a:pt x="1157460" y="88930"/>
                </a:lnTo>
                <a:lnTo>
                  <a:pt x="1147514" y="81568"/>
                </a:lnTo>
                <a:lnTo>
                  <a:pt x="1133365" y="75793"/>
                </a:lnTo>
                <a:lnTo>
                  <a:pt x="1117701" y="73748"/>
                </a:lnTo>
                <a:close/>
              </a:path>
              <a:path w="2413635" h="89534">
                <a:moveTo>
                  <a:pt x="1220723" y="73748"/>
                </a:moveTo>
                <a:lnTo>
                  <a:pt x="1205061" y="75793"/>
                </a:lnTo>
                <a:lnTo>
                  <a:pt x="1190905" y="81568"/>
                </a:lnTo>
                <a:lnTo>
                  <a:pt x="1180956" y="88930"/>
                </a:lnTo>
                <a:lnTo>
                  <a:pt x="1260440" y="88930"/>
                </a:lnTo>
                <a:lnTo>
                  <a:pt x="1259062" y="87372"/>
                </a:lnTo>
                <a:lnTo>
                  <a:pt x="1241301" y="77350"/>
                </a:lnTo>
                <a:lnTo>
                  <a:pt x="1220723" y="73748"/>
                </a:lnTo>
                <a:close/>
              </a:path>
              <a:path w="2413635" h="89534">
                <a:moveTo>
                  <a:pt x="1615643" y="46824"/>
                </a:moveTo>
                <a:lnTo>
                  <a:pt x="1568424" y="54462"/>
                </a:lnTo>
                <a:lnTo>
                  <a:pt x="1527376" y="75719"/>
                </a:lnTo>
                <a:lnTo>
                  <a:pt x="1514165" y="88930"/>
                </a:lnTo>
                <a:lnTo>
                  <a:pt x="1544654" y="88930"/>
                </a:lnTo>
                <a:lnTo>
                  <a:pt x="1564605" y="75468"/>
                </a:lnTo>
                <a:lnTo>
                  <a:pt x="1615643" y="65138"/>
                </a:lnTo>
                <a:lnTo>
                  <a:pt x="1683480" y="65138"/>
                </a:lnTo>
                <a:lnTo>
                  <a:pt x="1662863" y="54462"/>
                </a:lnTo>
                <a:lnTo>
                  <a:pt x="1615643" y="46824"/>
                </a:lnTo>
                <a:close/>
              </a:path>
              <a:path w="2413635" h="89534">
                <a:moveTo>
                  <a:pt x="1683480" y="65138"/>
                </a:moveTo>
                <a:lnTo>
                  <a:pt x="1615643" y="65138"/>
                </a:lnTo>
                <a:lnTo>
                  <a:pt x="1666683" y="75468"/>
                </a:lnTo>
                <a:lnTo>
                  <a:pt x="1686633" y="88930"/>
                </a:lnTo>
                <a:lnTo>
                  <a:pt x="1717126" y="88930"/>
                </a:lnTo>
                <a:lnTo>
                  <a:pt x="1703914" y="75719"/>
                </a:lnTo>
                <a:lnTo>
                  <a:pt x="1683480" y="65138"/>
                </a:lnTo>
                <a:close/>
              </a:path>
              <a:path w="2413635" h="89534">
                <a:moveTo>
                  <a:pt x="2279434" y="0"/>
                </a:moveTo>
                <a:lnTo>
                  <a:pt x="0" y="0"/>
                </a:lnTo>
                <a:lnTo>
                  <a:pt x="0" y="18300"/>
                </a:lnTo>
                <a:lnTo>
                  <a:pt x="2279434" y="18300"/>
                </a:lnTo>
                <a:lnTo>
                  <a:pt x="2329866" y="28508"/>
                </a:lnTo>
                <a:lnTo>
                  <a:pt x="2371091" y="56332"/>
                </a:lnTo>
                <a:lnTo>
                  <a:pt x="2393080" y="88930"/>
                </a:lnTo>
                <a:lnTo>
                  <a:pt x="2413478" y="88930"/>
                </a:lnTo>
                <a:lnTo>
                  <a:pt x="2398837" y="60649"/>
                </a:lnTo>
                <a:lnTo>
                  <a:pt x="2366783" y="28591"/>
                </a:lnTo>
                <a:lnTo>
                  <a:pt x="2326163" y="7556"/>
                </a:lnTo>
                <a:lnTo>
                  <a:pt x="227943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5777E067-1291-8823-9848-A57519114BC1}"/>
              </a:ext>
            </a:extLst>
          </p:cNvPr>
          <p:cNvSpPr/>
          <p:nvPr/>
        </p:nvSpPr>
        <p:spPr>
          <a:xfrm>
            <a:off x="4561872" y="4864183"/>
            <a:ext cx="193907" cy="12524"/>
          </a:xfrm>
          <a:custGeom>
            <a:avLst/>
            <a:gdLst/>
            <a:ahLst/>
            <a:cxnLst/>
            <a:rect l="l" t="t" r="r" b="b"/>
            <a:pathLst>
              <a:path w="285114" h="18415">
                <a:moveTo>
                  <a:pt x="284949" y="0"/>
                </a:moveTo>
                <a:lnTo>
                  <a:pt x="0" y="0"/>
                </a:lnTo>
                <a:lnTo>
                  <a:pt x="0" y="18300"/>
                </a:lnTo>
                <a:lnTo>
                  <a:pt x="284949" y="18300"/>
                </a:lnTo>
                <a:lnTo>
                  <a:pt x="284949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3E0CA6B0-7294-CA58-E015-65539F13AA44}"/>
              </a:ext>
            </a:extLst>
          </p:cNvPr>
          <p:cNvSpPr/>
          <p:nvPr/>
        </p:nvSpPr>
        <p:spPr>
          <a:xfrm>
            <a:off x="3324832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ED746F26-4410-B41D-3642-F644821D6246}"/>
              </a:ext>
            </a:extLst>
          </p:cNvPr>
          <p:cNvSpPr/>
          <p:nvPr/>
        </p:nvSpPr>
        <p:spPr>
          <a:xfrm>
            <a:off x="878556" y="4864192"/>
            <a:ext cx="60893" cy="12524"/>
          </a:xfrm>
          <a:custGeom>
            <a:avLst/>
            <a:gdLst/>
            <a:ahLst/>
            <a:cxnLst/>
            <a:rect l="l" t="t" r="r" b="b"/>
            <a:pathLst>
              <a:path w="89534" h="18415">
                <a:moveTo>
                  <a:pt x="89014" y="18300"/>
                </a:moveTo>
                <a:lnTo>
                  <a:pt x="0" y="18300"/>
                </a:lnTo>
                <a:lnTo>
                  <a:pt x="0" y="0"/>
                </a:lnTo>
                <a:lnTo>
                  <a:pt x="89014" y="0"/>
                </a:lnTo>
                <a:lnTo>
                  <a:pt x="89014" y="1830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8096AD6B-C859-A765-1634-3454F006AC0B}"/>
              </a:ext>
            </a:extLst>
          </p:cNvPr>
          <p:cNvSpPr/>
          <p:nvPr/>
        </p:nvSpPr>
        <p:spPr>
          <a:xfrm>
            <a:off x="4031725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xmlns="" id="{65B9D3B5-E615-722E-B0D4-9960FF1415C7}"/>
              </a:ext>
            </a:extLst>
          </p:cNvPr>
          <p:cNvSpPr/>
          <p:nvPr/>
        </p:nvSpPr>
        <p:spPr>
          <a:xfrm>
            <a:off x="2617948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0" y="0"/>
                </a:moveTo>
                <a:lnTo>
                  <a:pt x="0" y="0"/>
                </a:lnTo>
                <a:lnTo>
                  <a:pt x="0" y="18300"/>
                </a:lnTo>
                <a:lnTo>
                  <a:pt x="129920" y="18300"/>
                </a:lnTo>
                <a:lnTo>
                  <a:pt x="12992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5A8C9E06-8F95-FB99-3B0F-E8A0FF59A303}"/>
              </a:ext>
            </a:extLst>
          </p:cNvPr>
          <p:cNvSpPr/>
          <p:nvPr/>
        </p:nvSpPr>
        <p:spPr>
          <a:xfrm>
            <a:off x="2087783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2D35995C-A3FF-8C97-A3DB-AC0FB613A1BD}"/>
              </a:ext>
            </a:extLst>
          </p:cNvPr>
          <p:cNvSpPr/>
          <p:nvPr/>
        </p:nvSpPr>
        <p:spPr>
          <a:xfrm>
            <a:off x="1911065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2A93EB82-F18A-9CCB-2615-9E359EBE0EE1}"/>
              </a:ext>
            </a:extLst>
          </p:cNvPr>
          <p:cNvSpPr/>
          <p:nvPr/>
        </p:nvSpPr>
        <p:spPr>
          <a:xfrm>
            <a:off x="2264511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xmlns="" id="{AF1B3D75-32DD-C082-2C53-FEF7C8019E83}"/>
              </a:ext>
            </a:extLst>
          </p:cNvPr>
          <p:cNvSpPr/>
          <p:nvPr/>
        </p:nvSpPr>
        <p:spPr>
          <a:xfrm>
            <a:off x="2441230" y="4864183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0" y="0"/>
                </a:moveTo>
                <a:lnTo>
                  <a:pt x="0" y="0"/>
                </a:lnTo>
                <a:lnTo>
                  <a:pt x="0" y="18300"/>
                </a:lnTo>
                <a:lnTo>
                  <a:pt x="129920" y="18300"/>
                </a:lnTo>
                <a:lnTo>
                  <a:pt x="12992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xmlns="" id="{035518DF-9C6D-9F48-9C7A-7D2D95DC218F}"/>
              </a:ext>
            </a:extLst>
          </p:cNvPr>
          <p:cNvSpPr/>
          <p:nvPr/>
        </p:nvSpPr>
        <p:spPr>
          <a:xfrm>
            <a:off x="1734355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xmlns="" id="{11E21829-9D59-19B4-3921-DF2E6B273B96}"/>
              </a:ext>
            </a:extLst>
          </p:cNvPr>
          <p:cNvSpPr/>
          <p:nvPr/>
        </p:nvSpPr>
        <p:spPr>
          <a:xfrm>
            <a:off x="1557628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88ABF9FC-D618-6D49-B8C8-1D5D2B4E5FAB}"/>
              </a:ext>
            </a:extLst>
          </p:cNvPr>
          <p:cNvSpPr/>
          <p:nvPr/>
        </p:nvSpPr>
        <p:spPr>
          <a:xfrm>
            <a:off x="1380909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xmlns="" id="{5205F3F7-6513-0179-7BFD-58CD333E0110}"/>
              </a:ext>
            </a:extLst>
          </p:cNvPr>
          <p:cNvSpPr/>
          <p:nvPr/>
        </p:nvSpPr>
        <p:spPr>
          <a:xfrm>
            <a:off x="3501559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xmlns="" id="{C9F9AD50-69F9-55DA-495F-CE78E2F724DC}"/>
              </a:ext>
            </a:extLst>
          </p:cNvPr>
          <p:cNvSpPr/>
          <p:nvPr/>
        </p:nvSpPr>
        <p:spPr>
          <a:xfrm>
            <a:off x="4385162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xmlns="" id="{4F284907-79D5-46CE-E360-6DFBE9ED7DFF}"/>
              </a:ext>
            </a:extLst>
          </p:cNvPr>
          <p:cNvSpPr/>
          <p:nvPr/>
        </p:nvSpPr>
        <p:spPr>
          <a:xfrm>
            <a:off x="2971386" y="4864183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33" y="0"/>
                </a:moveTo>
                <a:lnTo>
                  <a:pt x="0" y="0"/>
                </a:lnTo>
                <a:lnTo>
                  <a:pt x="0" y="18300"/>
                </a:lnTo>
                <a:lnTo>
                  <a:pt x="129933" y="18300"/>
                </a:lnTo>
                <a:lnTo>
                  <a:pt x="12993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xmlns="" id="{1BD09F96-5BAA-52E0-AC8A-A387C4C9C00E}"/>
              </a:ext>
            </a:extLst>
          </p:cNvPr>
          <p:cNvSpPr/>
          <p:nvPr/>
        </p:nvSpPr>
        <p:spPr>
          <a:xfrm>
            <a:off x="2794667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0" y="0"/>
                </a:moveTo>
                <a:lnTo>
                  <a:pt x="0" y="0"/>
                </a:lnTo>
                <a:lnTo>
                  <a:pt x="0" y="18300"/>
                </a:lnTo>
                <a:lnTo>
                  <a:pt x="129920" y="18300"/>
                </a:lnTo>
                <a:lnTo>
                  <a:pt x="12992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xmlns="" id="{01F96E60-06DF-237D-A77B-0C124FD40EAA}"/>
              </a:ext>
            </a:extLst>
          </p:cNvPr>
          <p:cNvSpPr/>
          <p:nvPr/>
        </p:nvSpPr>
        <p:spPr>
          <a:xfrm>
            <a:off x="4208434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xmlns="" id="{4743F5B1-6BF7-1E94-E5C0-B83F035CD96C}"/>
              </a:ext>
            </a:extLst>
          </p:cNvPr>
          <p:cNvSpPr/>
          <p:nvPr/>
        </p:nvSpPr>
        <p:spPr>
          <a:xfrm>
            <a:off x="3148105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33" y="0"/>
                </a:moveTo>
                <a:lnTo>
                  <a:pt x="0" y="0"/>
                </a:lnTo>
                <a:lnTo>
                  <a:pt x="0" y="18300"/>
                </a:lnTo>
                <a:lnTo>
                  <a:pt x="129933" y="18300"/>
                </a:lnTo>
                <a:lnTo>
                  <a:pt x="12993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xmlns="" id="{1669C322-CB89-CE47-183B-4962268CE0BF}"/>
              </a:ext>
            </a:extLst>
          </p:cNvPr>
          <p:cNvSpPr/>
          <p:nvPr/>
        </p:nvSpPr>
        <p:spPr>
          <a:xfrm>
            <a:off x="1881119" y="4444908"/>
            <a:ext cx="12524" cy="45778"/>
          </a:xfrm>
          <a:custGeom>
            <a:avLst/>
            <a:gdLst/>
            <a:ahLst/>
            <a:cxnLst/>
            <a:rect l="l" t="t" r="r" b="b"/>
            <a:pathLst>
              <a:path w="18415" h="67309">
                <a:moveTo>
                  <a:pt x="0" y="67310"/>
                </a:moveTo>
                <a:lnTo>
                  <a:pt x="18313" y="67310"/>
                </a:lnTo>
                <a:lnTo>
                  <a:pt x="1831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graphicFrame>
        <p:nvGraphicFramePr>
          <p:cNvPr id="32" name="object 24">
            <a:extLst>
              <a:ext uri="{FF2B5EF4-FFF2-40B4-BE49-F238E27FC236}">
                <a16:creationId xmlns:a16="http://schemas.microsoft.com/office/drawing/2014/main" xmlns="" id="{2FF000E4-DC54-B247-25E4-B81CE34647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1119" y="3880717"/>
          <a:ext cx="266892" cy="55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3" name="object 25">
            <a:extLst>
              <a:ext uri="{FF2B5EF4-FFF2-40B4-BE49-F238E27FC236}">
                <a16:creationId xmlns:a16="http://schemas.microsoft.com/office/drawing/2014/main" xmlns="" id="{124A796A-077C-5B7F-EE7D-7C309A3BA3DF}"/>
              </a:ext>
            </a:extLst>
          </p:cNvPr>
          <p:cNvSpPr/>
          <p:nvPr/>
        </p:nvSpPr>
        <p:spPr>
          <a:xfrm>
            <a:off x="2147830" y="4444908"/>
            <a:ext cx="12524" cy="45778"/>
          </a:xfrm>
          <a:custGeom>
            <a:avLst/>
            <a:gdLst/>
            <a:ahLst/>
            <a:cxnLst/>
            <a:rect l="l" t="t" r="r" b="b"/>
            <a:pathLst>
              <a:path w="18414" h="67309">
                <a:moveTo>
                  <a:pt x="0" y="67310"/>
                </a:moveTo>
                <a:lnTo>
                  <a:pt x="18300" y="67310"/>
                </a:lnTo>
                <a:lnTo>
                  <a:pt x="1830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4" name="object 26">
            <a:extLst>
              <a:ext uri="{FF2B5EF4-FFF2-40B4-BE49-F238E27FC236}">
                <a16:creationId xmlns:a16="http://schemas.microsoft.com/office/drawing/2014/main" xmlns="" id="{78180275-1AD2-195B-AAE1-5FFCE000420D}"/>
              </a:ext>
            </a:extLst>
          </p:cNvPr>
          <p:cNvSpPr/>
          <p:nvPr/>
        </p:nvSpPr>
        <p:spPr>
          <a:xfrm>
            <a:off x="2236949" y="4510209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4" h="120650">
                <a:moveTo>
                  <a:pt x="125310" y="0"/>
                </a:moveTo>
                <a:lnTo>
                  <a:pt x="0" y="0"/>
                </a:lnTo>
                <a:lnTo>
                  <a:pt x="0" y="19050"/>
                </a:lnTo>
                <a:lnTo>
                  <a:pt x="0" y="102870"/>
                </a:lnTo>
                <a:lnTo>
                  <a:pt x="0" y="120650"/>
                </a:lnTo>
                <a:lnTo>
                  <a:pt x="125310" y="120650"/>
                </a:lnTo>
                <a:lnTo>
                  <a:pt x="125310" y="102870"/>
                </a:lnTo>
                <a:lnTo>
                  <a:pt x="18300" y="102870"/>
                </a:lnTo>
                <a:lnTo>
                  <a:pt x="18300" y="19050"/>
                </a:lnTo>
                <a:lnTo>
                  <a:pt x="53479" y="19050"/>
                </a:lnTo>
                <a:lnTo>
                  <a:pt x="53479" y="102336"/>
                </a:lnTo>
                <a:lnTo>
                  <a:pt x="71818" y="102336"/>
                </a:lnTo>
                <a:lnTo>
                  <a:pt x="71818" y="19050"/>
                </a:lnTo>
                <a:lnTo>
                  <a:pt x="106997" y="19050"/>
                </a:lnTo>
                <a:lnTo>
                  <a:pt x="106997" y="102336"/>
                </a:lnTo>
                <a:lnTo>
                  <a:pt x="125310" y="102336"/>
                </a:lnTo>
                <a:lnTo>
                  <a:pt x="125310" y="19050"/>
                </a:lnTo>
                <a:lnTo>
                  <a:pt x="125310" y="18427"/>
                </a:lnTo>
                <a:lnTo>
                  <a:pt x="125310" y="0"/>
                </a:lnTo>
                <a:close/>
              </a:path>
              <a:path w="772794" h="120650">
                <a:moveTo>
                  <a:pt x="287083" y="0"/>
                </a:moveTo>
                <a:lnTo>
                  <a:pt x="161734" y="0"/>
                </a:lnTo>
                <a:lnTo>
                  <a:pt x="161734" y="19050"/>
                </a:lnTo>
                <a:lnTo>
                  <a:pt x="161734" y="102870"/>
                </a:lnTo>
                <a:lnTo>
                  <a:pt x="161734" y="120650"/>
                </a:lnTo>
                <a:lnTo>
                  <a:pt x="287083" y="120650"/>
                </a:lnTo>
                <a:lnTo>
                  <a:pt x="287083" y="102870"/>
                </a:lnTo>
                <a:lnTo>
                  <a:pt x="180035" y="102870"/>
                </a:lnTo>
                <a:lnTo>
                  <a:pt x="180035" y="19050"/>
                </a:lnTo>
                <a:lnTo>
                  <a:pt x="215252" y="19050"/>
                </a:lnTo>
                <a:lnTo>
                  <a:pt x="215252" y="102336"/>
                </a:lnTo>
                <a:lnTo>
                  <a:pt x="233565" y="102336"/>
                </a:lnTo>
                <a:lnTo>
                  <a:pt x="233565" y="19050"/>
                </a:lnTo>
                <a:lnTo>
                  <a:pt x="268757" y="19050"/>
                </a:lnTo>
                <a:lnTo>
                  <a:pt x="268757" y="102336"/>
                </a:lnTo>
                <a:lnTo>
                  <a:pt x="287083" y="102336"/>
                </a:lnTo>
                <a:lnTo>
                  <a:pt x="287083" y="19050"/>
                </a:lnTo>
                <a:lnTo>
                  <a:pt x="287083" y="18427"/>
                </a:lnTo>
                <a:lnTo>
                  <a:pt x="287083" y="0"/>
                </a:lnTo>
                <a:close/>
              </a:path>
              <a:path w="772794" h="120650">
                <a:moveTo>
                  <a:pt x="448818" y="0"/>
                </a:moveTo>
                <a:lnTo>
                  <a:pt x="323481" y="0"/>
                </a:lnTo>
                <a:lnTo>
                  <a:pt x="323481" y="19050"/>
                </a:lnTo>
                <a:lnTo>
                  <a:pt x="323481" y="102870"/>
                </a:lnTo>
                <a:lnTo>
                  <a:pt x="323481" y="120650"/>
                </a:lnTo>
                <a:lnTo>
                  <a:pt x="448818" y="120650"/>
                </a:lnTo>
                <a:lnTo>
                  <a:pt x="448818" y="102870"/>
                </a:lnTo>
                <a:lnTo>
                  <a:pt x="341807" y="102870"/>
                </a:lnTo>
                <a:lnTo>
                  <a:pt x="341807" y="19050"/>
                </a:lnTo>
                <a:lnTo>
                  <a:pt x="376999" y="19050"/>
                </a:lnTo>
                <a:lnTo>
                  <a:pt x="376999" y="102336"/>
                </a:lnTo>
                <a:lnTo>
                  <a:pt x="395300" y="102336"/>
                </a:lnTo>
                <a:lnTo>
                  <a:pt x="395300" y="19050"/>
                </a:lnTo>
                <a:lnTo>
                  <a:pt x="430479" y="19050"/>
                </a:lnTo>
                <a:lnTo>
                  <a:pt x="430479" y="102336"/>
                </a:lnTo>
                <a:lnTo>
                  <a:pt x="448818" y="102336"/>
                </a:lnTo>
                <a:lnTo>
                  <a:pt x="448818" y="19050"/>
                </a:lnTo>
                <a:lnTo>
                  <a:pt x="448818" y="18427"/>
                </a:lnTo>
                <a:lnTo>
                  <a:pt x="448818" y="0"/>
                </a:lnTo>
                <a:close/>
              </a:path>
              <a:path w="772794" h="120650">
                <a:moveTo>
                  <a:pt x="610577" y="0"/>
                </a:moveTo>
                <a:lnTo>
                  <a:pt x="485241" y="0"/>
                </a:lnTo>
                <a:lnTo>
                  <a:pt x="485241" y="19050"/>
                </a:lnTo>
                <a:lnTo>
                  <a:pt x="485241" y="10287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2870"/>
                </a:lnTo>
                <a:lnTo>
                  <a:pt x="503542" y="102870"/>
                </a:lnTo>
                <a:lnTo>
                  <a:pt x="503542" y="19050"/>
                </a:lnTo>
                <a:lnTo>
                  <a:pt x="538721" y="19050"/>
                </a:lnTo>
                <a:lnTo>
                  <a:pt x="538721" y="102336"/>
                </a:lnTo>
                <a:lnTo>
                  <a:pt x="557072" y="102336"/>
                </a:lnTo>
                <a:lnTo>
                  <a:pt x="557072" y="19050"/>
                </a:lnTo>
                <a:lnTo>
                  <a:pt x="592251" y="19050"/>
                </a:lnTo>
                <a:lnTo>
                  <a:pt x="592251" y="102336"/>
                </a:lnTo>
                <a:lnTo>
                  <a:pt x="610577" y="102336"/>
                </a:lnTo>
                <a:lnTo>
                  <a:pt x="610577" y="19050"/>
                </a:lnTo>
                <a:lnTo>
                  <a:pt x="610577" y="18427"/>
                </a:lnTo>
                <a:lnTo>
                  <a:pt x="610577" y="0"/>
                </a:lnTo>
                <a:close/>
              </a:path>
              <a:path w="772794" h="120650">
                <a:moveTo>
                  <a:pt x="772312" y="0"/>
                </a:moveTo>
                <a:lnTo>
                  <a:pt x="646988" y="0"/>
                </a:lnTo>
                <a:lnTo>
                  <a:pt x="646988" y="19050"/>
                </a:lnTo>
                <a:lnTo>
                  <a:pt x="646988" y="102870"/>
                </a:lnTo>
                <a:lnTo>
                  <a:pt x="646988" y="120650"/>
                </a:lnTo>
                <a:lnTo>
                  <a:pt x="772312" y="120650"/>
                </a:lnTo>
                <a:lnTo>
                  <a:pt x="772312" y="102870"/>
                </a:lnTo>
                <a:lnTo>
                  <a:pt x="665302" y="102870"/>
                </a:lnTo>
                <a:lnTo>
                  <a:pt x="665302" y="19050"/>
                </a:lnTo>
                <a:lnTo>
                  <a:pt x="700493" y="19050"/>
                </a:lnTo>
                <a:lnTo>
                  <a:pt x="700493" y="102336"/>
                </a:lnTo>
                <a:lnTo>
                  <a:pt x="718807" y="102336"/>
                </a:lnTo>
                <a:lnTo>
                  <a:pt x="718807" y="19050"/>
                </a:lnTo>
                <a:lnTo>
                  <a:pt x="753999" y="19050"/>
                </a:lnTo>
                <a:lnTo>
                  <a:pt x="753999" y="102336"/>
                </a:lnTo>
                <a:lnTo>
                  <a:pt x="772312" y="102336"/>
                </a:lnTo>
                <a:lnTo>
                  <a:pt x="772312" y="19050"/>
                </a:lnTo>
                <a:lnTo>
                  <a:pt x="772312" y="18427"/>
                </a:lnTo>
                <a:lnTo>
                  <a:pt x="77231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xmlns="" id="{AB36790A-E57B-2FB0-676D-616484359ED7}"/>
              </a:ext>
            </a:extLst>
          </p:cNvPr>
          <p:cNvSpPr/>
          <p:nvPr/>
        </p:nvSpPr>
        <p:spPr>
          <a:xfrm>
            <a:off x="2236949" y="4396197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4" h="120650">
                <a:moveTo>
                  <a:pt x="125310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1600"/>
                </a:lnTo>
                <a:lnTo>
                  <a:pt x="0" y="120650"/>
                </a:lnTo>
                <a:lnTo>
                  <a:pt x="125310" y="120650"/>
                </a:lnTo>
                <a:lnTo>
                  <a:pt x="125310" y="102146"/>
                </a:lnTo>
                <a:lnTo>
                  <a:pt x="125310" y="101600"/>
                </a:lnTo>
                <a:lnTo>
                  <a:pt x="125310" y="18211"/>
                </a:lnTo>
                <a:lnTo>
                  <a:pt x="106997" y="18211"/>
                </a:lnTo>
                <a:lnTo>
                  <a:pt x="106997" y="101600"/>
                </a:lnTo>
                <a:lnTo>
                  <a:pt x="71818" y="101600"/>
                </a:lnTo>
                <a:lnTo>
                  <a:pt x="71818" y="18211"/>
                </a:lnTo>
                <a:lnTo>
                  <a:pt x="53479" y="18211"/>
                </a:lnTo>
                <a:lnTo>
                  <a:pt x="53479" y="101600"/>
                </a:lnTo>
                <a:lnTo>
                  <a:pt x="18300" y="101600"/>
                </a:lnTo>
                <a:lnTo>
                  <a:pt x="18300" y="17780"/>
                </a:lnTo>
                <a:lnTo>
                  <a:pt x="125310" y="17780"/>
                </a:lnTo>
                <a:lnTo>
                  <a:pt x="125310" y="0"/>
                </a:lnTo>
                <a:close/>
              </a:path>
              <a:path w="772794" h="120650">
                <a:moveTo>
                  <a:pt x="287083" y="0"/>
                </a:moveTo>
                <a:lnTo>
                  <a:pt x="161734" y="0"/>
                </a:lnTo>
                <a:lnTo>
                  <a:pt x="161734" y="17780"/>
                </a:lnTo>
                <a:lnTo>
                  <a:pt x="161734" y="101600"/>
                </a:lnTo>
                <a:lnTo>
                  <a:pt x="161734" y="120650"/>
                </a:lnTo>
                <a:lnTo>
                  <a:pt x="287083" y="120650"/>
                </a:lnTo>
                <a:lnTo>
                  <a:pt x="287083" y="102146"/>
                </a:lnTo>
                <a:lnTo>
                  <a:pt x="287083" y="101600"/>
                </a:lnTo>
                <a:lnTo>
                  <a:pt x="287083" y="18211"/>
                </a:lnTo>
                <a:lnTo>
                  <a:pt x="268757" y="18211"/>
                </a:lnTo>
                <a:lnTo>
                  <a:pt x="268757" y="101600"/>
                </a:lnTo>
                <a:lnTo>
                  <a:pt x="233565" y="101600"/>
                </a:lnTo>
                <a:lnTo>
                  <a:pt x="233565" y="18211"/>
                </a:lnTo>
                <a:lnTo>
                  <a:pt x="215252" y="18211"/>
                </a:lnTo>
                <a:lnTo>
                  <a:pt x="215252" y="101600"/>
                </a:lnTo>
                <a:lnTo>
                  <a:pt x="180035" y="101600"/>
                </a:lnTo>
                <a:lnTo>
                  <a:pt x="180035" y="17780"/>
                </a:lnTo>
                <a:lnTo>
                  <a:pt x="287083" y="17780"/>
                </a:lnTo>
                <a:lnTo>
                  <a:pt x="287083" y="0"/>
                </a:lnTo>
                <a:close/>
              </a:path>
              <a:path w="772794" h="120650">
                <a:moveTo>
                  <a:pt x="448818" y="0"/>
                </a:moveTo>
                <a:lnTo>
                  <a:pt x="323481" y="0"/>
                </a:lnTo>
                <a:lnTo>
                  <a:pt x="323481" y="17780"/>
                </a:lnTo>
                <a:lnTo>
                  <a:pt x="323481" y="101600"/>
                </a:lnTo>
                <a:lnTo>
                  <a:pt x="323481" y="120650"/>
                </a:lnTo>
                <a:lnTo>
                  <a:pt x="448818" y="120650"/>
                </a:lnTo>
                <a:lnTo>
                  <a:pt x="448818" y="102146"/>
                </a:lnTo>
                <a:lnTo>
                  <a:pt x="448818" y="101600"/>
                </a:lnTo>
                <a:lnTo>
                  <a:pt x="448818" y="18211"/>
                </a:lnTo>
                <a:lnTo>
                  <a:pt x="430479" y="18211"/>
                </a:lnTo>
                <a:lnTo>
                  <a:pt x="430479" y="101600"/>
                </a:lnTo>
                <a:lnTo>
                  <a:pt x="395300" y="101600"/>
                </a:lnTo>
                <a:lnTo>
                  <a:pt x="395300" y="18211"/>
                </a:lnTo>
                <a:lnTo>
                  <a:pt x="376999" y="18211"/>
                </a:lnTo>
                <a:lnTo>
                  <a:pt x="376999" y="101600"/>
                </a:lnTo>
                <a:lnTo>
                  <a:pt x="341807" y="101600"/>
                </a:lnTo>
                <a:lnTo>
                  <a:pt x="341807" y="17780"/>
                </a:lnTo>
                <a:lnTo>
                  <a:pt x="448818" y="17780"/>
                </a:lnTo>
                <a:lnTo>
                  <a:pt x="448818" y="0"/>
                </a:lnTo>
                <a:close/>
              </a:path>
              <a:path w="772794" h="120650">
                <a:moveTo>
                  <a:pt x="610577" y="0"/>
                </a:moveTo>
                <a:lnTo>
                  <a:pt x="485241" y="0"/>
                </a:lnTo>
                <a:lnTo>
                  <a:pt x="485241" y="17780"/>
                </a:lnTo>
                <a:lnTo>
                  <a:pt x="485241" y="10160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2146"/>
                </a:lnTo>
                <a:lnTo>
                  <a:pt x="610577" y="101600"/>
                </a:lnTo>
                <a:lnTo>
                  <a:pt x="610577" y="18211"/>
                </a:lnTo>
                <a:lnTo>
                  <a:pt x="592251" y="18211"/>
                </a:lnTo>
                <a:lnTo>
                  <a:pt x="592251" y="101600"/>
                </a:lnTo>
                <a:lnTo>
                  <a:pt x="557072" y="101600"/>
                </a:lnTo>
                <a:lnTo>
                  <a:pt x="557072" y="18211"/>
                </a:lnTo>
                <a:lnTo>
                  <a:pt x="538721" y="18211"/>
                </a:lnTo>
                <a:lnTo>
                  <a:pt x="538721" y="101600"/>
                </a:lnTo>
                <a:lnTo>
                  <a:pt x="503542" y="101600"/>
                </a:lnTo>
                <a:lnTo>
                  <a:pt x="503542" y="17780"/>
                </a:lnTo>
                <a:lnTo>
                  <a:pt x="610577" y="17780"/>
                </a:lnTo>
                <a:lnTo>
                  <a:pt x="610577" y="0"/>
                </a:lnTo>
                <a:close/>
              </a:path>
              <a:path w="772794" h="120650">
                <a:moveTo>
                  <a:pt x="772312" y="0"/>
                </a:moveTo>
                <a:lnTo>
                  <a:pt x="646988" y="0"/>
                </a:lnTo>
                <a:lnTo>
                  <a:pt x="646988" y="17780"/>
                </a:lnTo>
                <a:lnTo>
                  <a:pt x="646988" y="101600"/>
                </a:lnTo>
                <a:lnTo>
                  <a:pt x="646988" y="120650"/>
                </a:lnTo>
                <a:lnTo>
                  <a:pt x="772312" y="120650"/>
                </a:lnTo>
                <a:lnTo>
                  <a:pt x="772312" y="102146"/>
                </a:lnTo>
                <a:lnTo>
                  <a:pt x="772312" y="101600"/>
                </a:lnTo>
                <a:lnTo>
                  <a:pt x="772312" y="18211"/>
                </a:lnTo>
                <a:lnTo>
                  <a:pt x="753999" y="18211"/>
                </a:lnTo>
                <a:lnTo>
                  <a:pt x="753999" y="101600"/>
                </a:lnTo>
                <a:lnTo>
                  <a:pt x="718807" y="101600"/>
                </a:lnTo>
                <a:lnTo>
                  <a:pt x="718807" y="18211"/>
                </a:lnTo>
                <a:lnTo>
                  <a:pt x="700493" y="18211"/>
                </a:lnTo>
                <a:lnTo>
                  <a:pt x="700493" y="101600"/>
                </a:lnTo>
                <a:lnTo>
                  <a:pt x="665302" y="101600"/>
                </a:lnTo>
                <a:lnTo>
                  <a:pt x="665302" y="17780"/>
                </a:lnTo>
                <a:lnTo>
                  <a:pt x="772312" y="17780"/>
                </a:lnTo>
                <a:lnTo>
                  <a:pt x="77231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xmlns="" id="{A479B651-0969-03DE-2D8A-31E9A3A3D5DF}"/>
              </a:ext>
            </a:extLst>
          </p:cNvPr>
          <p:cNvSpPr/>
          <p:nvPr/>
        </p:nvSpPr>
        <p:spPr>
          <a:xfrm>
            <a:off x="2236949" y="4282185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4" h="120650">
                <a:moveTo>
                  <a:pt x="125310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1600"/>
                </a:lnTo>
                <a:lnTo>
                  <a:pt x="0" y="120650"/>
                </a:lnTo>
                <a:lnTo>
                  <a:pt x="125310" y="120650"/>
                </a:lnTo>
                <a:lnTo>
                  <a:pt x="125310" y="101930"/>
                </a:lnTo>
                <a:lnTo>
                  <a:pt x="125310" y="101600"/>
                </a:lnTo>
                <a:lnTo>
                  <a:pt x="125310" y="18008"/>
                </a:lnTo>
                <a:lnTo>
                  <a:pt x="106997" y="18008"/>
                </a:lnTo>
                <a:lnTo>
                  <a:pt x="106997" y="101600"/>
                </a:lnTo>
                <a:lnTo>
                  <a:pt x="71818" y="101600"/>
                </a:lnTo>
                <a:lnTo>
                  <a:pt x="71818" y="18008"/>
                </a:lnTo>
                <a:lnTo>
                  <a:pt x="53479" y="18008"/>
                </a:lnTo>
                <a:lnTo>
                  <a:pt x="53479" y="101600"/>
                </a:lnTo>
                <a:lnTo>
                  <a:pt x="18300" y="101600"/>
                </a:lnTo>
                <a:lnTo>
                  <a:pt x="18300" y="17780"/>
                </a:lnTo>
                <a:lnTo>
                  <a:pt x="125310" y="17780"/>
                </a:lnTo>
                <a:lnTo>
                  <a:pt x="125310" y="0"/>
                </a:lnTo>
                <a:close/>
              </a:path>
              <a:path w="772794" h="120650">
                <a:moveTo>
                  <a:pt x="287083" y="0"/>
                </a:moveTo>
                <a:lnTo>
                  <a:pt x="161734" y="0"/>
                </a:lnTo>
                <a:lnTo>
                  <a:pt x="161734" y="17780"/>
                </a:lnTo>
                <a:lnTo>
                  <a:pt x="161734" y="101600"/>
                </a:lnTo>
                <a:lnTo>
                  <a:pt x="161734" y="120650"/>
                </a:lnTo>
                <a:lnTo>
                  <a:pt x="287083" y="120650"/>
                </a:lnTo>
                <a:lnTo>
                  <a:pt x="287083" y="101930"/>
                </a:lnTo>
                <a:lnTo>
                  <a:pt x="287083" y="101600"/>
                </a:lnTo>
                <a:lnTo>
                  <a:pt x="287083" y="18008"/>
                </a:lnTo>
                <a:lnTo>
                  <a:pt x="268757" y="18008"/>
                </a:lnTo>
                <a:lnTo>
                  <a:pt x="268757" y="101600"/>
                </a:lnTo>
                <a:lnTo>
                  <a:pt x="233565" y="101600"/>
                </a:lnTo>
                <a:lnTo>
                  <a:pt x="233565" y="18008"/>
                </a:lnTo>
                <a:lnTo>
                  <a:pt x="215252" y="18008"/>
                </a:lnTo>
                <a:lnTo>
                  <a:pt x="215252" y="101600"/>
                </a:lnTo>
                <a:lnTo>
                  <a:pt x="180035" y="101600"/>
                </a:lnTo>
                <a:lnTo>
                  <a:pt x="180035" y="17780"/>
                </a:lnTo>
                <a:lnTo>
                  <a:pt x="287083" y="17780"/>
                </a:lnTo>
                <a:lnTo>
                  <a:pt x="287083" y="0"/>
                </a:lnTo>
                <a:close/>
              </a:path>
              <a:path w="772794" h="120650">
                <a:moveTo>
                  <a:pt x="448818" y="0"/>
                </a:moveTo>
                <a:lnTo>
                  <a:pt x="323481" y="0"/>
                </a:lnTo>
                <a:lnTo>
                  <a:pt x="323481" y="17780"/>
                </a:lnTo>
                <a:lnTo>
                  <a:pt x="323481" y="101600"/>
                </a:lnTo>
                <a:lnTo>
                  <a:pt x="323481" y="120650"/>
                </a:lnTo>
                <a:lnTo>
                  <a:pt x="448818" y="120650"/>
                </a:lnTo>
                <a:lnTo>
                  <a:pt x="448818" y="101930"/>
                </a:lnTo>
                <a:lnTo>
                  <a:pt x="448818" y="101600"/>
                </a:lnTo>
                <a:lnTo>
                  <a:pt x="448818" y="18008"/>
                </a:lnTo>
                <a:lnTo>
                  <a:pt x="430479" y="18008"/>
                </a:lnTo>
                <a:lnTo>
                  <a:pt x="430479" y="101600"/>
                </a:lnTo>
                <a:lnTo>
                  <a:pt x="395300" y="101600"/>
                </a:lnTo>
                <a:lnTo>
                  <a:pt x="395300" y="18008"/>
                </a:lnTo>
                <a:lnTo>
                  <a:pt x="376999" y="18008"/>
                </a:lnTo>
                <a:lnTo>
                  <a:pt x="376999" y="101600"/>
                </a:lnTo>
                <a:lnTo>
                  <a:pt x="341807" y="101600"/>
                </a:lnTo>
                <a:lnTo>
                  <a:pt x="341807" y="17780"/>
                </a:lnTo>
                <a:lnTo>
                  <a:pt x="448818" y="17780"/>
                </a:lnTo>
                <a:lnTo>
                  <a:pt x="448818" y="0"/>
                </a:lnTo>
                <a:close/>
              </a:path>
              <a:path w="772794" h="120650">
                <a:moveTo>
                  <a:pt x="610577" y="0"/>
                </a:moveTo>
                <a:lnTo>
                  <a:pt x="485241" y="0"/>
                </a:lnTo>
                <a:lnTo>
                  <a:pt x="485241" y="17780"/>
                </a:lnTo>
                <a:lnTo>
                  <a:pt x="485241" y="10160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1930"/>
                </a:lnTo>
                <a:lnTo>
                  <a:pt x="610577" y="101600"/>
                </a:lnTo>
                <a:lnTo>
                  <a:pt x="610577" y="18008"/>
                </a:lnTo>
                <a:lnTo>
                  <a:pt x="592251" y="18008"/>
                </a:lnTo>
                <a:lnTo>
                  <a:pt x="592251" y="101600"/>
                </a:lnTo>
                <a:lnTo>
                  <a:pt x="557072" y="101600"/>
                </a:lnTo>
                <a:lnTo>
                  <a:pt x="557072" y="18008"/>
                </a:lnTo>
                <a:lnTo>
                  <a:pt x="538721" y="18008"/>
                </a:lnTo>
                <a:lnTo>
                  <a:pt x="538721" y="101600"/>
                </a:lnTo>
                <a:lnTo>
                  <a:pt x="503542" y="101600"/>
                </a:lnTo>
                <a:lnTo>
                  <a:pt x="503542" y="17780"/>
                </a:lnTo>
                <a:lnTo>
                  <a:pt x="610577" y="17780"/>
                </a:lnTo>
                <a:lnTo>
                  <a:pt x="610577" y="0"/>
                </a:lnTo>
                <a:close/>
              </a:path>
              <a:path w="772794" h="120650">
                <a:moveTo>
                  <a:pt x="772312" y="0"/>
                </a:moveTo>
                <a:lnTo>
                  <a:pt x="646988" y="0"/>
                </a:lnTo>
                <a:lnTo>
                  <a:pt x="646988" y="17780"/>
                </a:lnTo>
                <a:lnTo>
                  <a:pt x="646988" y="101600"/>
                </a:lnTo>
                <a:lnTo>
                  <a:pt x="646988" y="120650"/>
                </a:lnTo>
                <a:lnTo>
                  <a:pt x="772312" y="120650"/>
                </a:lnTo>
                <a:lnTo>
                  <a:pt x="772312" y="101930"/>
                </a:lnTo>
                <a:lnTo>
                  <a:pt x="772312" y="101600"/>
                </a:lnTo>
                <a:lnTo>
                  <a:pt x="772312" y="18008"/>
                </a:lnTo>
                <a:lnTo>
                  <a:pt x="753999" y="18008"/>
                </a:lnTo>
                <a:lnTo>
                  <a:pt x="753999" y="101600"/>
                </a:lnTo>
                <a:lnTo>
                  <a:pt x="718807" y="101600"/>
                </a:lnTo>
                <a:lnTo>
                  <a:pt x="718807" y="18008"/>
                </a:lnTo>
                <a:lnTo>
                  <a:pt x="700493" y="18008"/>
                </a:lnTo>
                <a:lnTo>
                  <a:pt x="700493" y="101600"/>
                </a:lnTo>
                <a:lnTo>
                  <a:pt x="665302" y="101600"/>
                </a:lnTo>
                <a:lnTo>
                  <a:pt x="665302" y="17780"/>
                </a:lnTo>
                <a:lnTo>
                  <a:pt x="772312" y="17780"/>
                </a:lnTo>
                <a:lnTo>
                  <a:pt x="77231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37" name="object 29">
            <a:extLst>
              <a:ext uri="{FF2B5EF4-FFF2-40B4-BE49-F238E27FC236}">
                <a16:creationId xmlns:a16="http://schemas.microsoft.com/office/drawing/2014/main" xmlns="" id="{5BA7BE60-7C66-9700-D225-C214EE7A983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9977" y="4420783"/>
            <a:ext cx="47738" cy="47729"/>
          </a:xfrm>
          <a:prstGeom prst="rect">
            <a:avLst/>
          </a:prstGeom>
        </p:spPr>
      </p:pic>
      <p:pic>
        <p:nvPicPr>
          <p:cNvPr id="38" name="object 30">
            <a:extLst>
              <a:ext uri="{FF2B5EF4-FFF2-40B4-BE49-F238E27FC236}">
                <a16:creationId xmlns:a16="http://schemas.microsoft.com/office/drawing/2014/main" xmlns="" id="{7C958697-ECA6-FB23-E175-723B2AE03A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9366" y="4420780"/>
            <a:ext cx="47738" cy="47738"/>
          </a:xfrm>
          <a:prstGeom prst="rect">
            <a:avLst/>
          </a:prstGeom>
        </p:spPr>
      </p:pic>
      <p:sp>
        <p:nvSpPr>
          <p:cNvPr id="39" name="object 31">
            <a:extLst>
              <a:ext uri="{FF2B5EF4-FFF2-40B4-BE49-F238E27FC236}">
                <a16:creationId xmlns:a16="http://schemas.microsoft.com/office/drawing/2014/main" xmlns="" id="{82F663B2-B16A-BE20-0ACB-9AC3DBC5342C}"/>
              </a:ext>
            </a:extLst>
          </p:cNvPr>
          <p:cNvSpPr/>
          <p:nvPr/>
        </p:nvSpPr>
        <p:spPr>
          <a:xfrm>
            <a:off x="1451129" y="4574109"/>
            <a:ext cx="154607" cy="12524"/>
          </a:xfrm>
          <a:custGeom>
            <a:avLst/>
            <a:gdLst/>
            <a:ahLst/>
            <a:cxnLst/>
            <a:rect l="l" t="t" r="r" b="b"/>
            <a:pathLst>
              <a:path w="227330" h="18415">
                <a:moveTo>
                  <a:pt x="227114" y="0"/>
                </a:moveTo>
                <a:lnTo>
                  <a:pt x="0" y="0"/>
                </a:lnTo>
                <a:lnTo>
                  <a:pt x="0" y="18326"/>
                </a:lnTo>
                <a:lnTo>
                  <a:pt x="227114" y="18326"/>
                </a:lnTo>
                <a:lnTo>
                  <a:pt x="22711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40" name="object 32">
            <a:extLst>
              <a:ext uri="{FF2B5EF4-FFF2-40B4-BE49-F238E27FC236}">
                <a16:creationId xmlns:a16="http://schemas.microsoft.com/office/drawing/2014/main" xmlns="" id="{8758FF88-39CE-73D7-EE63-D9B3A47023D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8451" y="4420780"/>
            <a:ext cx="47738" cy="47738"/>
          </a:xfrm>
          <a:prstGeom prst="rect">
            <a:avLst/>
          </a:prstGeom>
        </p:spPr>
      </p:pic>
      <p:pic>
        <p:nvPicPr>
          <p:cNvPr id="41" name="object 33">
            <a:extLst>
              <a:ext uri="{FF2B5EF4-FFF2-40B4-BE49-F238E27FC236}">
                <a16:creationId xmlns:a16="http://schemas.microsoft.com/office/drawing/2014/main" xmlns="" id="{3F2CF51A-9440-8AC4-E268-163A95A2954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17844" y="4420780"/>
            <a:ext cx="47738" cy="47738"/>
          </a:xfrm>
          <a:prstGeom prst="rect">
            <a:avLst/>
          </a:prstGeom>
        </p:spPr>
      </p:pic>
      <p:sp>
        <p:nvSpPr>
          <p:cNvPr id="42" name="object 34">
            <a:extLst>
              <a:ext uri="{FF2B5EF4-FFF2-40B4-BE49-F238E27FC236}">
                <a16:creationId xmlns:a16="http://schemas.microsoft.com/office/drawing/2014/main" xmlns="" id="{7CECCC07-9F32-DABE-711C-51C5F313DA6C}"/>
              </a:ext>
            </a:extLst>
          </p:cNvPr>
          <p:cNvSpPr/>
          <p:nvPr/>
        </p:nvSpPr>
        <p:spPr>
          <a:xfrm>
            <a:off x="3569603" y="4574117"/>
            <a:ext cx="154607" cy="12524"/>
          </a:xfrm>
          <a:custGeom>
            <a:avLst/>
            <a:gdLst/>
            <a:ahLst/>
            <a:cxnLst/>
            <a:rect l="l" t="t" r="r" b="b"/>
            <a:pathLst>
              <a:path w="227329" h="18415">
                <a:moveTo>
                  <a:pt x="227114" y="0"/>
                </a:moveTo>
                <a:lnTo>
                  <a:pt x="0" y="0"/>
                </a:lnTo>
                <a:lnTo>
                  <a:pt x="0" y="18326"/>
                </a:lnTo>
                <a:lnTo>
                  <a:pt x="227114" y="18326"/>
                </a:lnTo>
                <a:lnTo>
                  <a:pt x="22711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xmlns="" id="{620D466D-52EB-7F70-E6EA-5DFDB6EE4FA0}"/>
              </a:ext>
            </a:extLst>
          </p:cNvPr>
          <p:cNvSpPr/>
          <p:nvPr/>
        </p:nvSpPr>
        <p:spPr>
          <a:xfrm>
            <a:off x="1227323" y="4479156"/>
            <a:ext cx="174473" cy="132151"/>
          </a:xfrm>
          <a:custGeom>
            <a:avLst/>
            <a:gdLst/>
            <a:ahLst/>
            <a:cxnLst/>
            <a:rect l="l" t="t" r="r" b="b"/>
            <a:pathLst>
              <a:path w="256540" h="194309">
                <a:moveTo>
                  <a:pt x="222770" y="0"/>
                </a:moveTo>
                <a:lnTo>
                  <a:pt x="33553" y="0"/>
                </a:lnTo>
                <a:lnTo>
                  <a:pt x="20504" y="2641"/>
                </a:lnTo>
                <a:lnTo>
                  <a:pt x="9837" y="9840"/>
                </a:lnTo>
                <a:lnTo>
                  <a:pt x="2640" y="20515"/>
                </a:lnTo>
                <a:lnTo>
                  <a:pt x="0" y="33578"/>
                </a:lnTo>
                <a:lnTo>
                  <a:pt x="0" y="160235"/>
                </a:lnTo>
                <a:lnTo>
                  <a:pt x="2640" y="173284"/>
                </a:lnTo>
                <a:lnTo>
                  <a:pt x="9837" y="183951"/>
                </a:lnTo>
                <a:lnTo>
                  <a:pt x="20504" y="191148"/>
                </a:lnTo>
                <a:lnTo>
                  <a:pt x="33553" y="193789"/>
                </a:lnTo>
                <a:lnTo>
                  <a:pt x="222770" y="193789"/>
                </a:lnTo>
                <a:lnTo>
                  <a:pt x="235821" y="191148"/>
                </a:lnTo>
                <a:lnTo>
                  <a:pt x="246492" y="183951"/>
                </a:lnTo>
                <a:lnTo>
                  <a:pt x="252206" y="175488"/>
                </a:lnTo>
                <a:lnTo>
                  <a:pt x="25133" y="175488"/>
                </a:lnTo>
                <a:lnTo>
                  <a:pt x="18287" y="168643"/>
                </a:lnTo>
                <a:lnTo>
                  <a:pt x="18287" y="133273"/>
                </a:lnTo>
                <a:lnTo>
                  <a:pt x="256336" y="133273"/>
                </a:lnTo>
                <a:lnTo>
                  <a:pt x="256336" y="114960"/>
                </a:lnTo>
                <a:lnTo>
                  <a:pt x="18287" y="114960"/>
                </a:lnTo>
                <a:lnTo>
                  <a:pt x="18287" y="25171"/>
                </a:lnTo>
                <a:lnTo>
                  <a:pt x="25133" y="18300"/>
                </a:lnTo>
                <a:lnTo>
                  <a:pt x="252200" y="18300"/>
                </a:lnTo>
                <a:lnTo>
                  <a:pt x="246492" y="9840"/>
                </a:lnTo>
                <a:lnTo>
                  <a:pt x="235821" y="2641"/>
                </a:lnTo>
                <a:lnTo>
                  <a:pt x="222770" y="0"/>
                </a:lnTo>
                <a:close/>
              </a:path>
              <a:path w="256540" h="194309">
                <a:moveTo>
                  <a:pt x="256336" y="133273"/>
                </a:moveTo>
                <a:lnTo>
                  <a:pt x="238036" y="133273"/>
                </a:lnTo>
                <a:lnTo>
                  <a:pt x="238036" y="168643"/>
                </a:lnTo>
                <a:lnTo>
                  <a:pt x="231178" y="175488"/>
                </a:lnTo>
                <a:lnTo>
                  <a:pt x="252206" y="175488"/>
                </a:lnTo>
                <a:lnTo>
                  <a:pt x="253694" y="173284"/>
                </a:lnTo>
                <a:lnTo>
                  <a:pt x="256336" y="160235"/>
                </a:lnTo>
                <a:lnTo>
                  <a:pt x="256336" y="133273"/>
                </a:lnTo>
                <a:close/>
              </a:path>
              <a:path w="256540" h="194309">
                <a:moveTo>
                  <a:pt x="252200" y="18300"/>
                </a:moveTo>
                <a:lnTo>
                  <a:pt x="231178" y="18300"/>
                </a:lnTo>
                <a:lnTo>
                  <a:pt x="238036" y="25171"/>
                </a:lnTo>
                <a:lnTo>
                  <a:pt x="238036" y="114960"/>
                </a:lnTo>
                <a:lnTo>
                  <a:pt x="256336" y="114960"/>
                </a:lnTo>
                <a:lnTo>
                  <a:pt x="256336" y="33578"/>
                </a:lnTo>
                <a:lnTo>
                  <a:pt x="253694" y="20515"/>
                </a:lnTo>
                <a:lnTo>
                  <a:pt x="252200" y="1830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xmlns="" id="{B3DF5525-7663-389F-3871-1FB40214BAF2}"/>
              </a:ext>
            </a:extLst>
          </p:cNvPr>
          <p:cNvSpPr/>
          <p:nvPr/>
        </p:nvSpPr>
        <p:spPr>
          <a:xfrm>
            <a:off x="878961" y="4015293"/>
            <a:ext cx="127400" cy="521692"/>
          </a:xfrm>
          <a:custGeom>
            <a:avLst/>
            <a:gdLst/>
            <a:ahLst/>
            <a:cxnLst/>
            <a:rect l="l" t="t" r="r" b="b"/>
            <a:pathLst>
              <a:path w="187325" h="767079">
                <a:moveTo>
                  <a:pt x="102743" y="695274"/>
                </a:moveTo>
                <a:lnTo>
                  <a:pt x="84429" y="695274"/>
                </a:lnTo>
                <a:lnTo>
                  <a:pt x="84429" y="749185"/>
                </a:lnTo>
                <a:lnTo>
                  <a:pt x="102743" y="749185"/>
                </a:lnTo>
                <a:lnTo>
                  <a:pt x="102743" y="695274"/>
                </a:lnTo>
                <a:close/>
              </a:path>
              <a:path w="187325" h="767079">
                <a:moveTo>
                  <a:pt x="187172" y="695274"/>
                </a:moveTo>
                <a:lnTo>
                  <a:pt x="168871" y="695274"/>
                </a:lnTo>
                <a:lnTo>
                  <a:pt x="168871" y="749185"/>
                </a:lnTo>
                <a:lnTo>
                  <a:pt x="187172" y="749185"/>
                </a:lnTo>
                <a:lnTo>
                  <a:pt x="187172" y="695274"/>
                </a:lnTo>
                <a:close/>
              </a:path>
              <a:path w="187325" h="767079">
                <a:moveTo>
                  <a:pt x="187172" y="676910"/>
                </a:moveTo>
                <a:lnTo>
                  <a:pt x="0" y="676910"/>
                </a:lnTo>
                <a:lnTo>
                  <a:pt x="0" y="694690"/>
                </a:lnTo>
                <a:lnTo>
                  <a:pt x="0" y="749300"/>
                </a:lnTo>
                <a:lnTo>
                  <a:pt x="0" y="767080"/>
                </a:lnTo>
                <a:lnTo>
                  <a:pt x="187172" y="767080"/>
                </a:lnTo>
                <a:lnTo>
                  <a:pt x="187172" y="749300"/>
                </a:lnTo>
                <a:lnTo>
                  <a:pt x="18300" y="749300"/>
                </a:lnTo>
                <a:lnTo>
                  <a:pt x="18300" y="694690"/>
                </a:lnTo>
                <a:lnTo>
                  <a:pt x="187172" y="694690"/>
                </a:lnTo>
                <a:lnTo>
                  <a:pt x="187172" y="676910"/>
                </a:lnTo>
                <a:close/>
              </a:path>
              <a:path w="187325" h="767079">
                <a:moveTo>
                  <a:pt x="187172" y="563880"/>
                </a:moveTo>
                <a:lnTo>
                  <a:pt x="168871" y="563880"/>
                </a:lnTo>
                <a:lnTo>
                  <a:pt x="168871" y="582930"/>
                </a:lnTo>
                <a:lnTo>
                  <a:pt x="168871" y="636270"/>
                </a:lnTo>
                <a:lnTo>
                  <a:pt x="102743" y="636270"/>
                </a:lnTo>
                <a:lnTo>
                  <a:pt x="102743" y="582930"/>
                </a:lnTo>
                <a:lnTo>
                  <a:pt x="168871" y="582930"/>
                </a:lnTo>
                <a:lnTo>
                  <a:pt x="168871" y="563880"/>
                </a:lnTo>
                <a:lnTo>
                  <a:pt x="84429" y="563880"/>
                </a:lnTo>
                <a:lnTo>
                  <a:pt x="84429" y="582930"/>
                </a:lnTo>
                <a:lnTo>
                  <a:pt x="84429" y="636270"/>
                </a:lnTo>
                <a:lnTo>
                  <a:pt x="18300" y="636270"/>
                </a:lnTo>
                <a:lnTo>
                  <a:pt x="18300" y="582930"/>
                </a:lnTo>
                <a:lnTo>
                  <a:pt x="84429" y="582930"/>
                </a:lnTo>
                <a:lnTo>
                  <a:pt x="84429" y="563880"/>
                </a:lnTo>
                <a:lnTo>
                  <a:pt x="0" y="563880"/>
                </a:lnTo>
                <a:lnTo>
                  <a:pt x="0" y="582930"/>
                </a:lnTo>
                <a:lnTo>
                  <a:pt x="0" y="636270"/>
                </a:lnTo>
                <a:lnTo>
                  <a:pt x="0" y="654050"/>
                </a:lnTo>
                <a:lnTo>
                  <a:pt x="187172" y="654050"/>
                </a:lnTo>
                <a:lnTo>
                  <a:pt x="187172" y="636282"/>
                </a:lnTo>
                <a:lnTo>
                  <a:pt x="187172" y="582930"/>
                </a:lnTo>
                <a:lnTo>
                  <a:pt x="187172" y="582358"/>
                </a:lnTo>
                <a:lnTo>
                  <a:pt x="187172" y="563880"/>
                </a:lnTo>
                <a:close/>
              </a:path>
              <a:path w="187325" h="767079">
                <a:moveTo>
                  <a:pt x="187172" y="450850"/>
                </a:moveTo>
                <a:lnTo>
                  <a:pt x="168871" y="450850"/>
                </a:lnTo>
                <a:lnTo>
                  <a:pt x="168871" y="469900"/>
                </a:lnTo>
                <a:lnTo>
                  <a:pt x="168871" y="523240"/>
                </a:lnTo>
                <a:lnTo>
                  <a:pt x="102743" y="523240"/>
                </a:lnTo>
                <a:lnTo>
                  <a:pt x="102743" y="469900"/>
                </a:lnTo>
                <a:lnTo>
                  <a:pt x="168871" y="469900"/>
                </a:lnTo>
                <a:lnTo>
                  <a:pt x="168871" y="450850"/>
                </a:lnTo>
                <a:lnTo>
                  <a:pt x="84429" y="450850"/>
                </a:lnTo>
                <a:lnTo>
                  <a:pt x="84429" y="469900"/>
                </a:lnTo>
                <a:lnTo>
                  <a:pt x="84429" y="523240"/>
                </a:lnTo>
                <a:lnTo>
                  <a:pt x="18300" y="523240"/>
                </a:lnTo>
                <a:lnTo>
                  <a:pt x="18300" y="469900"/>
                </a:lnTo>
                <a:lnTo>
                  <a:pt x="84429" y="469900"/>
                </a:lnTo>
                <a:lnTo>
                  <a:pt x="84429" y="450850"/>
                </a:lnTo>
                <a:lnTo>
                  <a:pt x="0" y="450850"/>
                </a:lnTo>
                <a:lnTo>
                  <a:pt x="0" y="469900"/>
                </a:lnTo>
                <a:lnTo>
                  <a:pt x="0" y="523240"/>
                </a:lnTo>
                <a:lnTo>
                  <a:pt x="0" y="542290"/>
                </a:lnTo>
                <a:lnTo>
                  <a:pt x="187172" y="542290"/>
                </a:lnTo>
                <a:lnTo>
                  <a:pt x="187172" y="523354"/>
                </a:lnTo>
                <a:lnTo>
                  <a:pt x="187172" y="469900"/>
                </a:lnTo>
                <a:lnTo>
                  <a:pt x="187172" y="469442"/>
                </a:lnTo>
                <a:lnTo>
                  <a:pt x="187172" y="450850"/>
                </a:lnTo>
                <a:close/>
              </a:path>
              <a:path w="187325" h="767079">
                <a:moveTo>
                  <a:pt x="187172" y="337820"/>
                </a:moveTo>
                <a:lnTo>
                  <a:pt x="168871" y="337820"/>
                </a:lnTo>
                <a:lnTo>
                  <a:pt x="168871" y="356870"/>
                </a:lnTo>
                <a:lnTo>
                  <a:pt x="168871" y="410210"/>
                </a:lnTo>
                <a:lnTo>
                  <a:pt x="102743" y="410210"/>
                </a:lnTo>
                <a:lnTo>
                  <a:pt x="102743" y="356870"/>
                </a:lnTo>
                <a:lnTo>
                  <a:pt x="168871" y="356870"/>
                </a:lnTo>
                <a:lnTo>
                  <a:pt x="168871" y="337820"/>
                </a:lnTo>
                <a:lnTo>
                  <a:pt x="84429" y="337820"/>
                </a:lnTo>
                <a:lnTo>
                  <a:pt x="84429" y="356870"/>
                </a:lnTo>
                <a:lnTo>
                  <a:pt x="84429" y="410210"/>
                </a:lnTo>
                <a:lnTo>
                  <a:pt x="18300" y="410210"/>
                </a:lnTo>
                <a:lnTo>
                  <a:pt x="18300" y="356870"/>
                </a:lnTo>
                <a:lnTo>
                  <a:pt x="84429" y="356870"/>
                </a:lnTo>
                <a:lnTo>
                  <a:pt x="84429" y="337820"/>
                </a:lnTo>
                <a:lnTo>
                  <a:pt x="0" y="337820"/>
                </a:lnTo>
                <a:lnTo>
                  <a:pt x="0" y="356870"/>
                </a:lnTo>
                <a:lnTo>
                  <a:pt x="0" y="410210"/>
                </a:lnTo>
                <a:lnTo>
                  <a:pt x="0" y="429260"/>
                </a:lnTo>
                <a:lnTo>
                  <a:pt x="187172" y="429260"/>
                </a:lnTo>
                <a:lnTo>
                  <a:pt x="187172" y="410438"/>
                </a:lnTo>
                <a:lnTo>
                  <a:pt x="187172" y="410210"/>
                </a:lnTo>
                <a:lnTo>
                  <a:pt x="187172" y="356870"/>
                </a:lnTo>
                <a:lnTo>
                  <a:pt x="187172" y="356514"/>
                </a:lnTo>
                <a:lnTo>
                  <a:pt x="187172" y="337820"/>
                </a:lnTo>
                <a:close/>
              </a:path>
              <a:path w="187325" h="767079">
                <a:moveTo>
                  <a:pt x="187172" y="224790"/>
                </a:moveTo>
                <a:lnTo>
                  <a:pt x="168871" y="224790"/>
                </a:lnTo>
                <a:lnTo>
                  <a:pt x="168871" y="243840"/>
                </a:lnTo>
                <a:lnTo>
                  <a:pt x="168871" y="297180"/>
                </a:lnTo>
                <a:lnTo>
                  <a:pt x="102743" y="297180"/>
                </a:lnTo>
                <a:lnTo>
                  <a:pt x="102743" y="243840"/>
                </a:lnTo>
                <a:lnTo>
                  <a:pt x="168871" y="243840"/>
                </a:lnTo>
                <a:lnTo>
                  <a:pt x="168871" y="224790"/>
                </a:lnTo>
                <a:lnTo>
                  <a:pt x="84429" y="224790"/>
                </a:lnTo>
                <a:lnTo>
                  <a:pt x="84429" y="243840"/>
                </a:lnTo>
                <a:lnTo>
                  <a:pt x="84429" y="297180"/>
                </a:lnTo>
                <a:lnTo>
                  <a:pt x="18300" y="297180"/>
                </a:lnTo>
                <a:lnTo>
                  <a:pt x="18300" y="243840"/>
                </a:lnTo>
                <a:lnTo>
                  <a:pt x="84429" y="243840"/>
                </a:lnTo>
                <a:lnTo>
                  <a:pt x="84429" y="224790"/>
                </a:lnTo>
                <a:lnTo>
                  <a:pt x="0" y="224790"/>
                </a:lnTo>
                <a:lnTo>
                  <a:pt x="0" y="243840"/>
                </a:lnTo>
                <a:lnTo>
                  <a:pt x="0" y="297180"/>
                </a:lnTo>
                <a:lnTo>
                  <a:pt x="0" y="316230"/>
                </a:lnTo>
                <a:lnTo>
                  <a:pt x="187172" y="316230"/>
                </a:lnTo>
                <a:lnTo>
                  <a:pt x="187172" y="297522"/>
                </a:lnTo>
                <a:lnTo>
                  <a:pt x="187172" y="297180"/>
                </a:lnTo>
                <a:lnTo>
                  <a:pt x="187172" y="243840"/>
                </a:lnTo>
                <a:lnTo>
                  <a:pt x="187172" y="243598"/>
                </a:lnTo>
                <a:lnTo>
                  <a:pt x="187172" y="224790"/>
                </a:lnTo>
                <a:close/>
              </a:path>
              <a:path w="187325" h="767079">
                <a:moveTo>
                  <a:pt x="187172" y="111760"/>
                </a:moveTo>
                <a:lnTo>
                  <a:pt x="168871" y="111760"/>
                </a:lnTo>
                <a:lnTo>
                  <a:pt x="168871" y="130810"/>
                </a:lnTo>
                <a:lnTo>
                  <a:pt x="168871" y="184150"/>
                </a:lnTo>
                <a:lnTo>
                  <a:pt x="102743" y="184150"/>
                </a:lnTo>
                <a:lnTo>
                  <a:pt x="102743" y="130810"/>
                </a:lnTo>
                <a:lnTo>
                  <a:pt x="168871" y="130810"/>
                </a:lnTo>
                <a:lnTo>
                  <a:pt x="168871" y="111760"/>
                </a:lnTo>
                <a:lnTo>
                  <a:pt x="84429" y="111760"/>
                </a:lnTo>
                <a:lnTo>
                  <a:pt x="84429" y="130810"/>
                </a:lnTo>
                <a:lnTo>
                  <a:pt x="84429" y="184150"/>
                </a:lnTo>
                <a:lnTo>
                  <a:pt x="18300" y="184150"/>
                </a:lnTo>
                <a:lnTo>
                  <a:pt x="18300" y="130810"/>
                </a:lnTo>
                <a:lnTo>
                  <a:pt x="84429" y="130810"/>
                </a:lnTo>
                <a:lnTo>
                  <a:pt x="84429" y="111760"/>
                </a:lnTo>
                <a:lnTo>
                  <a:pt x="0" y="111760"/>
                </a:lnTo>
                <a:lnTo>
                  <a:pt x="0" y="130810"/>
                </a:lnTo>
                <a:lnTo>
                  <a:pt x="0" y="184150"/>
                </a:lnTo>
                <a:lnTo>
                  <a:pt x="0" y="203200"/>
                </a:lnTo>
                <a:lnTo>
                  <a:pt x="187172" y="203200"/>
                </a:lnTo>
                <a:lnTo>
                  <a:pt x="187172" y="184581"/>
                </a:lnTo>
                <a:lnTo>
                  <a:pt x="187172" y="184150"/>
                </a:lnTo>
                <a:lnTo>
                  <a:pt x="187172" y="130810"/>
                </a:lnTo>
                <a:lnTo>
                  <a:pt x="187172" y="130683"/>
                </a:lnTo>
                <a:lnTo>
                  <a:pt x="187172" y="111760"/>
                </a:lnTo>
                <a:close/>
              </a:path>
              <a:path w="187325" h="767079">
                <a:moveTo>
                  <a:pt x="187172" y="0"/>
                </a:moveTo>
                <a:lnTo>
                  <a:pt x="168871" y="0"/>
                </a:lnTo>
                <a:lnTo>
                  <a:pt x="168871" y="17780"/>
                </a:lnTo>
                <a:lnTo>
                  <a:pt x="168871" y="71120"/>
                </a:lnTo>
                <a:lnTo>
                  <a:pt x="102743" y="71120"/>
                </a:lnTo>
                <a:lnTo>
                  <a:pt x="102743" y="17780"/>
                </a:lnTo>
                <a:lnTo>
                  <a:pt x="168871" y="17780"/>
                </a:lnTo>
                <a:lnTo>
                  <a:pt x="168871" y="0"/>
                </a:lnTo>
                <a:lnTo>
                  <a:pt x="84429" y="0"/>
                </a:lnTo>
                <a:lnTo>
                  <a:pt x="84429" y="17780"/>
                </a:lnTo>
                <a:lnTo>
                  <a:pt x="84429" y="71120"/>
                </a:lnTo>
                <a:lnTo>
                  <a:pt x="18300" y="71120"/>
                </a:lnTo>
                <a:lnTo>
                  <a:pt x="18300" y="17780"/>
                </a:lnTo>
                <a:lnTo>
                  <a:pt x="84429" y="17780"/>
                </a:lnTo>
                <a:lnTo>
                  <a:pt x="84429" y="0"/>
                </a:lnTo>
                <a:lnTo>
                  <a:pt x="0" y="0"/>
                </a:lnTo>
                <a:lnTo>
                  <a:pt x="0" y="17780"/>
                </a:lnTo>
                <a:lnTo>
                  <a:pt x="0" y="71120"/>
                </a:lnTo>
                <a:lnTo>
                  <a:pt x="0" y="90170"/>
                </a:lnTo>
                <a:lnTo>
                  <a:pt x="187172" y="90170"/>
                </a:lnTo>
                <a:lnTo>
                  <a:pt x="187172" y="71691"/>
                </a:lnTo>
                <a:lnTo>
                  <a:pt x="187172" y="71120"/>
                </a:lnTo>
                <a:lnTo>
                  <a:pt x="187172" y="17780"/>
                </a:lnTo>
                <a:lnTo>
                  <a:pt x="18717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xmlns="" id="{000838A6-6DE1-E653-DF6B-5DC42EAAD384}"/>
              </a:ext>
            </a:extLst>
          </p:cNvPr>
          <p:cNvSpPr/>
          <p:nvPr/>
        </p:nvSpPr>
        <p:spPr>
          <a:xfrm>
            <a:off x="2666274" y="3859597"/>
            <a:ext cx="279416" cy="274234"/>
          </a:xfrm>
          <a:custGeom>
            <a:avLst/>
            <a:gdLst/>
            <a:ahLst/>
            <a:cxnLst/>
            <a:rect l="l" t="t" r="r" b="b"/>
            <a:pathLst>
              <a:path w="410844" h="403225">
                <a:moveTo>
                  <a:pt x="410641" y="384543"/>
                </a:moveTo>
                <a:lnTo>
                  <a:pt x="0" y="384543"/>
                </a:lnTo>
                <a:lnTo>
                  <a:pt x="0" y="402844"/>
                </a:lnTo>
                <a:lnTo>
                  <a:pt x="410641" y="402844"/>
                </a:lnTo>
                <a:lnTo>
                  <a:pt x="410641" y="384543"/>
                </a:lnTo>
                <a:close/>
              </a:path>
              <a:path w="410844" h="403225">
                <a:moveTo>
                  <a:pt x="410641" y="329603"/>
                </a:moveTo>
                <a:lnTo>
                  <a:pt x="0" y="329603"/>
                </a:lnTo>
                <a:lnTo>
                  <a:pt x="0" y="347903"/>
                </a:lnTo>
                <a:lnTo>
                  <a:pt x="410641" y="347903"/>
                </a:lnTo>
                <a:lnTo>
                  <a:pt x="410641" y="329603"/>
                </a:lnTo>
                <a:close/>
              </a:path>
              <a:path w="410844" h="403225">
                <a:moveTo>
                  <a:pt x="410641" y="274675"/>
                </a:moveTo>
                <a:lnTo>
                  <a:pt x="0" y="274675"/>
                </a:lnTo>
                <a:lnTo>
                  <a:pt x="0" y="292989"/>
                </a:lnTo>
                <a:lnTo>
                  <a:pt x="410641" y="292989"/>
                </a:lnTo>
                <a:lnTo>
                  <a:pt x="410641" y="274675"/>
                </a:lnTo>
                <a:close/>
              </a:path>
              <a:path w="410844" h="403225">
                <a:moveTo>
                  <a:pt x="410641" y="219735"/>
                </a:moveTo>
                <a:lnTo>
                  <a:pt x="0" y="219735"/>
                </a:lnTo>
                <a:lnTo>
                  <a:pt x="0" y="238048"/>
                </a:lnTo>
                <a:lnTo>
                  <a:pt x="410641" y="238048"/>
                </a:lnTo>
                <a:lnTo>
                  <a:pt x="410641" y="219735"/>
                </a:lnTo>
                <a:close/>
              </a:path>
              <a:path w="410844" h="403225">
                <a:moveTo>
                  <a:pt x="410641" y="164795"/>
                </a:moveTo>
                <a:lnTo>
                  <a:pt x="0" y="164795"/>
                </a:lnTo>
                <a:lnTo>
                  <a:pt x="0" y="183108"/>
                </a:lnTo>
                <a:lnTo>
                  <a:pt x="410641" y="183108"/>
                </a:lnTo>
                <a:lnTo>
                  <a:pt x="410641" y="164795"/>
                </a:lnTo>
                <a:close/>
              </a:path>
              <a:path w="410844" h="403225">
                <a:moveTo>
                  <a:pt x="410641" y="109880"/>
                </a:moveTo>
                <a:lnTo>
                  <a:pt x="0" y="109880"/>
                </a:lnTo>
                <a:lnTo>
                  <a:pt x="0" y="128168"/>
                </a:lnTo>
                <a:lnTo>
                  <a:pt x="410641" y="128168"/>
                </a:lnTo>
                <a:lnTo>
                  <a:pt x="410641" y="109880"/>
                </a:lnTo>
                <a:close/>
              </a:path>
              <a:path w="410844" h="403225">
                <a:moveTo>
                  <a:pt x="410641" y="54940"/>
                </a:moveTo>
                <a:lnTo>
                  <a:pt x="0" y="54940"/>
                </a:lnTo>
                <a:lnTo>
                  <a:pt x="0" y="73240"/>
                </a:lnTo>
                <a:lnTo>
                  <a:pt x="410641" y="73240"/>
                </a:lnTo>
                <a:lnTo>
                  <a:pt x="410641" y="54940"/>
                </a:lnTo>
                <a:close/>
              </a:path>
              <a:path w="410844" h="403225">
                <a:moveTo>
                  <a:pt x="410641" y="0"/>
                </a:moveTo>
                <a:lnTo>
                  <a:pt x="0" y="0"/>
                </a:lnTo>
                <a:lnTo>
                  <a:pt x="0" y="18300"/>
                </a:lnTo>
                <a:lnTo>
                  <a:pt x="410641" y="18300"/>
                </a:lnTo>
                <a:lnTo>
                  <a:pt x="41064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xmlns="" id="{89DF7CE0-B04A-69E4-CF58-19E3C8DDF053}"/>
              </a:ext>
            </a:extLst>
          </p:cNvPr>
          <p:cNvSpPr/>
          <p:nvPr/>
        </p:nvSpPr>
        <p:spPr>
          <a:xfrm>
            <a:off x="2922715" y="4186847"/>
            <a:ext cx="12524" cy="129991"/>
          </a:xfrm>
          <a:custGeom>
            <a:avLst/>
            <a:gdLst/>
            <a:ahLst/>
            <a:cxnLst/>
            <a:rect l="l" t="t" r="r" b="b"/>
            <a:pathLst>
              <a:path w="18414" h="191134">
                <a:moveTo>
                  <a:pt x="18300" y="0"/>
                </a:moveTo>
                <a:lnTo>
                  <a:pt x="0" y="0"/>
                </a:lnTo>
                <a:lnTo>
                  <a:pt x="0" y="190728"/>
                </a:lnTo>
                <a:lnTo>
                  <a:pt x="18300" y="190728"/>
                </a:lnTo>
                <a:lnTo>
                  <a:pt x="1830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7" name="object 39">
            <a:extLst>
              <a:ext uri="{FF2B5EF4-FFF2-40B4-BE49-F238E27FC236}">
                <a16:creationId xmlns:a16="http://schemas.microsoft.com/office/drawing/2014/main" xmlns="" id="{F0C5BC22-99B0-A915-33FD-2AFB54FF49CF}"/>
              </a:ext>
            </a:extLst>
          </p:cNvPr>
          <p:cNvSpPr/>
          <p:nvPr/>
        </p:nvSpPr>
        <p:spPr>
          <a:xfrm>
            <a:off x="2879002" y="4186847"/>
            <a:ext cx="12524" cy="129991"/>
          </a:xfrm>
          <a:custGeom>
            <a:avLst/>
            <a:gdLst/>
            <a:ahLst/>
            <a:cxnLst/>
            <a:rect l="l" t="t" r="r" b="b"/>
            <a:pathLst>
              <a:path w="18414" h="191134">
                <a:moveTo>
                  <a:pt x="18287" y="0"/>
                </a:moveTo>
                <a:lnTo>
                  <a:pt x="0" y="0"/>
                </a:lnTo>
                <a:lnTo>
                  <a:pt x="0" y="190728"/>
                </a:lnTo>
                <a:lnTo>
                  <a:pt x="18287" y="190728"/>
                </a:lnTo>
                <a:lnTo>
                  <a:pt x="18287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8" name="object 40">
            <a:extLst>
              <a:ext uri="{FF2B5EF4-FFF2-40B4-BE49-F238E27FC236}">
                <a16:creationId xmlns:a16="http://schemas.microsoft.com/office/drawing/2014/main" xmlns="" id="{05F8969E-5749-AD22-F3A1-26BCA3827B8F}"/>
              </a:ext>
            </a:extLst>
          </p:cNvPr>
          <p:cNvSpPr/>
          <p:nvPr/>
        </p:nvSpPr>
        <p:spPr>
          <a:xfrm>
            <a:off x="3084610" y="3982472"/>
            <a:ext cx="415454" cy="435751"/>
          </a:xfrm>
          <a:custGeom>
            <a:avLst/>
            <a:gdLst/>
            <a:ahLst/>
            <a:cxnLst/>
            <a:rect l="l" t="t" r="r" b="b"/>
            <a:pathLst>
              <a:path w="610870" h="640715">
                <a:moveTo>
                  <a:pt x="154635" y="226060"/>
                </a:moveTo>
                <a:lnTo>
                  <a:pt x="22377" y="226060"/>
                </a:lnTo>
                <a:lnTo>
                  <a:pt x="22377" y="243840"/>
                </a:lnTo>
                <a:lnTo>
                  <a:pt x="22377" y="394970"/>
                </a:lnTo>
                <a:lnTo>
                  <a:pt x="40690" y="394970"/>
                </a:lnTo>
                <a:lnTo>
                  <a:pt x="40690" y="243840"/>
                </a:lnTo>
                <a:lnTo>
                  <a:pt x="154635" y="243840"/>
                </a:lnTo>
                <a:lnTo>
                  <a:pt x="154635" y="226060"/>
                </a:lnTo>
                <a:close/>
              </a:path>
              <a:path w="610870" h="640715">
                <a:moveTo>
                  <a:pt x="177012" y="621982"/>
                </a:moveTo>
                <a:lnTo>
                  <a:pt x="154635" y="621982"/>
                </a:lnTo>
                <a:lnTo>
                  <a:pt x="154635" y="471182"/>
                </a:lnTo>
                <a:lnTo>
                  <a:pt x="136321" y="471182"/>
                </a:lnTo>
                <a:lnTo>
                  <a:pt x="136321" y="621982"/>
                </a:lnTo>
                <a:lnTo>
                  <a:pt x="97637" y="621982"/>
                </a:lnTo>
                <a:lnTo>
                  <a:pt x="97637" y="471182"/>
                </a:lnTo>
                <a:lnTo>
                  <a:pt x="79336" y="471182"/>
                </a:lnTo>
                <a:lnTo>
                  <a:pt x="79336" y="621982"/>
                </a:lnTo>
                <a:lnTo>
                  <a:pt x="40690" y="621982"/>
                </a:lnTo>
                <a:lnTo>
                  <a:pt x="40690" y="471170"/>
                </a:lnTo>
                <a:lnTo>
                  <a:pt x="154635" y="471170"/>
                </a:lnTo>
                <a:lnTo>
                  <a:pt x="154635" y="453390"/>
                </a:lnTo>
                <a:lnTo>
                  <a:pt x="22377" y="453390"/>
                </a:lnTo>
                <a:lnTo>
                  <a:pt x="22377" y="471170"/>
                </a:lnTo>
                <a:lnTo>
                  <a:pt x="22377" y="621982"/>
                </a:lnTo>
                <a:lnTo>
                  <a:pt x="0" y="621982"/>
                </a:lnTo>
                <a:lnTo>
                  <a:pt x="0" y="640270"/>
                </a:lnTo>
                <a:lnTo>
                  <a:pt x="177012" y="640270"/>
                </a:lnTo>
                <a:lnTo>
                  <a:pt x="177012" y="621982"/>
                </a:lnTo>
                <a:close/>
              </a:path>
              <a:path w="610870" h="640715">
                <a:moveTo>
                  <a:pt x="177012" y="395236"/>
                </a:moveTo>
                <a:lnTo>
                  <a:pt x="154635" y="395236"/>
                </a:lnTo>
                <a:lnTo>
                  <a:pt x="154635" y="244436"/>
                </a:lnTo>
                <a:lnTo>
                  <a:pt x="136321" y="244436"/>
                </a:lnTo>
                <a:lnTo>
                  <a:pt x="136321" y="395236"/>
                </a:lnTo>
                <a:lnTo>
                  <a:pt x="97637" y="395236"/>
                </a:lnTo>
                <a:lnTo>
                  <a:pt x="97637" y="244436"/>
                </a:lnTo>
                <a:lnTo>
                  <a:pt x="79336" y="244436"/>
                </a:lnTo>
                <a:lnTo>
                  <a:pt x="79336" y="395236"/>
                </a:lnTo>
                <a:lnTo>
                  <a:pt x="0" y="395236"/>
                </a:lnTo>
                <a:lnTo>
                  <a:pt x="0" y="413550"/>
                </a:lnTo>
                <a:lnTo>
                  <a:pt x="177012" y="413550"/>
                </a:lnTo>
                <a:lnTo>
                  <a:pt x="177012" y="395236"/>
                </a:lnTo>
                <a:close/>
              </a:path>
              <a:path w="610870" h="640715">
                <a:moveTo>
                  <a:pt x="177012" y="168490"/>
                </a:moveTo>
                <a:lnTo>
                  <a:pt x="154635" y="168490"/>
                </a:lnTo>
                <a:lnTo>
                  <a:pt x="154635" y="17780"/>
                </a:lnTo>
                <a:lnTo>
                  <a:pt x="154635" y="0"/>
                </a:lnTo>
                <a:lnTo>
                  <a:pt x="136321" y="0"/>
                </a:lnTo>
                <a:lnTo>
                  <a:pt x="136321" y="17780"/>
                </a:lnTo>
                <a:lnTo>
                  <a:pt x="136321" y="168490"/>
                </a:lnTo>
                <a:lnTo>
                  <a:pt x="97637" y="168490"/>
                </a:lnTo>
                <a:lnTo>
                  <a:pt x="97637" y="17780"/>
                </a:lnTo>
                <a:lnTo>
                  <a:pt x="136321" y="17780"/>
                </a:lnTo>
                <a:lnTo>
                  <a:pt x="136321" y="0"/>
                </a:lnTo>
                <a:lnTo>
                  <a:pt x="79336" y="0"/>
                </a:lnTo>
                <a:lnTo>
                  <a:pt x="79336" y="17780"/>
                </a:lnTo>
                <a:lnTo>
                  <a:pt x="79336" y="168490"/>
                </a:lnTo>
                <a:lnTo>
                  <a:pt x="40690" y="168490"/>
                </a:lnTo>
                <a:lnTo>
                  <a:pt x="40690" y="17780"/>
                </a:lnTo>
                <a:lnTo>
                  <a:pt x="79336" y="17780"/>
                </a:lnTo>
                <a:lnTo>
                  <a:pt x="79336" y="0"/>
                </a:lnTo>
                <a:lnTo>
                  <a:pt x="22377" y="0"/>
                </a:lnTo>
                <a:lnTo>
                  <a:pt x="22377" y="17780"/>
                </a:lnTo>
                <a:lnTo>
                  <a:pt x="22377" y="168490"/>
                </a:lnTo>
                <a:lnTo>
                  <a:pt x="0" y="168490"/>
                </a:lnTo>
                <a:lnTo>
                  <a:pt x="0" y="186804"/>
                </a:lnTo>
                <a:lnTo>
                  <a:pt x="177012" y="186804"/>
                </a:lnTo>
                <a:lnTo>
                  <a:pt x="177012" y="168490"/>
                </a:lnTo>
                <a:close/>
              </a:path>
              <a:path w="610870" h="640715">
                <a:moveTo>
                  <a:pt x="371309" y="226060"/>
                </a:moveTo>
                <a:lnTo>
                  <a:pt x="239052" y="226060"/>
                </a:lnTo>
                <a:lnTo>
                  <a:pt x="239052" y="243840"/>
                </a:lnTo>
                <a:lnTo>
                  <a:pt x="239052" y="394970"/>
                </a:lnTo>
                <a:lnTo>
                  <a:pt x="257378" y="394970"/>
                </a:lnTo>
                <a:lnTo>
                  <a:pt x="257378" y="243840"/>
                </a:lnTo>
                <a:lnTo>
                  <a:pt x="371309" y="243840"/>
                </a:lnTo>
                <a:lnTo>
                  <a:pt x="371309" y="226060"/>
                </a:lnTo>
                <a:close/>
              </a:path>
              <a:path w="610870" h="640715">
                <a:moveTo>
                  <a:pt x="393687" y="621982"/>
                </a:moveTo>
                <a:lnTo>
                  <a:pt x="371309" y="621982"/>
                </a:lnTo>
                <a:lnTo>
                  <a:pt x="371309" y="471182"/>
                </a:lnTo>
                <a:lnTo>
                  <a:pt x="353009" y="471182"/>
                </a:lnTo>
                <a:lnTo>
                  <a:pt x="353009" y="621982"/>
                </a:lnTo>
                <a:lnTo>
                  <a:pt x="314350" y="621982"/>
                </a:lnTo>
                <a:lnTo>
                  <a:pt x="314350" y="471182"/>
                </a:lnTo>
                <a:lnTo>
                  <a:pt x="296037" y="471182"/>
                </a:lnTo>
                <a:lnTo>
                  <a:pt x="296037" y="621982"/>
                </a:lnTo>
                <a:lnTo>
                  <a:pt x="257378" y="621982"/>
                </a:lnTo>
                <a:lnTo>
                  <a:pt x="257378" y="471170"/>
                </a:lnTo>
                <a:lnTo>
                  <a:pt x="371309" y="471170"/>
                </a:lnTo>
                <a:lnTo>
                  <a:pt x="371309" y="453390"/>
                </a:lnTo>
                <a:lnTo>
                  <a:pt x="239052" y="453390"/>
                </a:lnTo>
                <a:lnTo>
                  <a:pt x="239052" y="471170"/>
                </a:lnTo>
                <a:lnTo>
                  <a:pt x="239052" y="621982"/>
                </a:lnTo>
                <a:lnTo>
                  <a:pt x="216687" y="621982"/>
                </a:lnTo>
                <a:lnTo>
                  <a:pt x="216687" y="640270"/>
                </a:lnTo>
                <a:lnTo>
                  <a:pt x="393687" y="640270"/>
                </a:lnTo>
                <a:lnTo>
                  <a:pt x="393687" y="621982"/>
                </a:lnTo>
                <a:close/>
              </a:path>
              <a:path w="610870" h="640715">
                <a:moveTo>
                  <a:pt x="393687" y="395236"/>
                </a:moveTo>
                <a:lnTo>
                  <a:pt x="371309" y="395236"/>
                </a:lnTo>
                <a:lnTo>
                  <a:pt x="371309" y="244436"/>
                </a:lnTo>
                <a:lnTo>
                  <a:pt x="353009" y="244436"/>
                </a:lnTo>
                <a:lnTo>
                  <a:pt x="353009" y="395236"/>
                </a:lnTo>
                <a:lnTo>
                  <a:pt x="314350" y="395236"/>
                </a:lnTo>
                <a:lnTo>
                  <a:pt x="314350" y="244436"/>
                </a:lnTo>
                <a:lnTo>
                  <a:pt x="296037" y="244436"/>
                </a:lnTo>
                <a:lnTo>
                  <a:pt x="296037" y="395236"/>
                </a:lnTo>
                <a:lnTo>
                  <a:pt x="216687" y="395236"/>
                </a:lnTo>
                <a:lnTo>
                  <a:pt x="216687" y="413550"/>
                </a:lnTo>
                <a:lnTo>
                  <a:pt x="393687" y="413550"/>
                </a:lnTo>
                <a:lnTo>
                  <a:pt x="393687" y="395236"/>
                </a:lnTo>
                <a:close/>
              </a:path>
              <a:path w="610870" h="640715">
                <a:moveTo>
                  <a:pt x="393687" y="168490"/>
                </a:moveTo>
                <a:lnTo>
                  <a:pt x="371309" y="168490"/>
                </a:lnTo>
                <a:lnTo>
                  <a:pt x="371309" y="17780"/>
                </a:lnTo>
                <a:lnTo>
                  <a:pt x="371309" y="0"/>
                </a:lnTo>
                <a:lnTo>
                  <a:pt x="353009" y="0"/>
                </a:lnTo>
                <a:lnTo>
                  <a:pt x="353009" y="17780"/>
                </a:lnTo>
                <a:lnTo>
                  <a:pt x="353009" y="168490"/>
                </a:lnTo>
                <a:lnTo>
                  <a:pt x="314350" y="168490"/>
                </a:lnTo>
                <a:lnTo>
                  <a:pt x="314350" y="17780"/>
                </a:lnTo>
                <a:lnTo>
                  <a:pt x="353009" y="17780"/>
                </a:lnTo>
                <a:lnTo>
                  <a:pt x="353009" y="0"/>
                </a:lnTo>
                <a:lnTo>
                  <a:pt x="296037" y="0"/>
                </a:lnTo>
                <a:lnTo>
                  <a:pt x="296037" y="17780"/>
                </a:lnTo>
                <a:lnTo>
                  <a:pt x="296037" y="168490"/>
                </a:lnTo>
                <a:lnTo>
                  <a:pt x="257378" y="168490"/>
                </a:lnTo>
                <a:lnTo>
                  <a:pt x="257378" y="17780"/>
                </a:lnTo>
                <a:lnTo>
                  <a:pt x="296037" y="17780"/>
                </a:lnTo>
                <a:lnTo>
                  <a:pt x="296037" y="0"/>
                </a:lnTo>
                <a:lnTo>
                  <a:pt x="239052" y="0"/>
                </a:lnTo>
                <a:lnTo>
                  <a:pt x="239052" y="17780"/>
                </a:lnTo>
                <a:lnTo>
                  <a:pt x="239052" y="168490"/>
                </a:lnTo>
                <a:lnTo>
                  <a:pt x="216687" y="168490"/>
                </a:lnTo>
                <a:lnTo>
                  <a:pt x="216687" y="186804"/>
                </a:lnTo>
                <a:lnTo>
                  <a:pt x="393687" y="186804"/>
                </a:lnTo>
                <a:lnTo>
                  <a:pt x="393687" y="168490"/>
                </a:lnTo>
                <a:close/>
              </a:path>
              <a:path w="610870" h="640715">
                <a:moveTo>
                  <a:pt x="587997" y="226060"/>
                </a:moveTo>
                <a:lnTo>
                  <a:pt x="455752" y="226060"/>
                </a:lnTo>
                <a:lnTo>
                  <a:pt x="455752" y="243840"/>
                </a:lnTo>
                <a:lnTo>
                  <a:pt x="455752" y="394970"/>
                </a:lnTo>
                <a:lnTo>
                  <a:pt x="474052" y="394970"/>
                </a:lnTo>
                <a:lnTo>
                  <a:pt x="474052" y="243840"/>
                </a:lnTo>
                <a:lnTo>
                  <a:pt x="587997" y="243840"/>
                </a:lnTo>
                <a:lnTo>
                  <a:pt x="587997" y="226060"/>
                </a:lnTo>
                <a:close/>
              </a:path>
              <a:path w="610870" h="640715">
                <a:moveTo>
                  <a:pt x="610387" y="621982"/>
                </a:moveTo>
                <a:lnTo>
                  <a:pt x="587997" y="621982"/>
                </a:lnTo>
                <a:lnTo>
                  <a:pt x="587997" y="471182"/>
                </a:lnTo>
                <a:lnTo>
                  <a:pt x="569696" y="471182"/>
                </a:lnTo>
                <a:lnTo>
                  <a:pt x="569696" y="621982"/>
                </a:lnTo>
                <a:lnTo>
                  <a:pt x="531037" y="621982"/>
                </a:lnTo>
                <a:lnTo>
                  <a:pt x="531037" y="471182"/>
                </a:lnTo>
                <a:lnTo>
                  <a:pt x="512724" y="471182"/>
                </a:lnTo>
                <a:lnTo>
                  <a:pt x="512724" y="621982"/>
                </a:lnTo>
                <a:lnTo>
                  <a:pt x="474052" y="621982"/>
                </a:lnTo>
                <a:lnTo>
                  <a:pt x="474052" y="471170"/>
                </a:lnTo>
                <a:lnTo>
                  <a:pt x="587997" y="471170"/>
                </a:lnTo>
                <a:lnTo>
                  <a:pt x="587997" y="453390"/>
                </a:lnTo>
                <a:lnTo>
                  <a:pt x="455752" y="453390"/>
                </a:lnTo>
                <a:lnTo>
                  <a:pt x="455752" y="471170"/>
                </a:lnTo>
                <a:lnTo>
                  <a:pt x="455752" y="621982"/>
                </a:lnTo>
                <a:lnTo>
                  <a:pt x="433349" y="621982"/>
                </a:lnTo>
                <a:lnTo>
                  <a:pt x="433349" y="640270"/>
                </a:lnTo>
                <a:lnTo>
                  <a:pt x="610387" y="640270"/>
                </a:lnTo>
                <a:lnTo>
                  <a:pt x="610387" y="621982"/>
                </a:lnTo>
                <a:close/>
              </a:path>
              <a:path w="610870" h="640715">
                <a:moveTo>
                  <a:pt x="610387" y="395236"/>
                </a:moveTo>
                <a:lnTo>
                  <a:pt x="587997" y="395236"/>
                </a:lnTo>
                <a:lnTo>
                  <a:pt x="587997" y="244436"/>
                </a:lnTo>
                <a:lnTo>
                  <a:pt x="569696" y="244436"/>
                </a:lnTo>
                <a:lnTo>
                  <a:pt x="569696" y="395236"/>
                </a:lnTo>
                <a:lnTo>
                  <a:pt x="531037" y="395236"/>
                </a:lnTo>
                <a:lnTo>
                  <a:pt x="531037" y="244436"/>
                </a:lnTo>
                <a:lnTo>
                  <a:pt x="512724" y="244436"/>
                </a:lnTo>
                <a:lnTo>
                  <a:pt x="512724" y="395236"/>
                </a:lnTo>
                <a:lnTo>
                  <a:pt x="433349" y="395236"/>
                </a:lnTo>
                <a:lnTo>
                  <a:pt x="433349" y="413550"/>
                </a:lnTo>
                <a:lnTo>
                  <a:pt x="610387" y="413550"/>
                </a:lnTo>
                <a:lnTo>
                  <a:pt x="610387" y="395236"/>
                </a:lnTo>
                <a:close/>
              </a:path>
              <a:path w="610870" h="640715">
                <a:moveTo>
                  <a:pt x="610387" y="168490"/>
                </a:moveTo>
                <a:lnTo>
                  <a:pt x="587997" y="168490"/>
                </a:lnTo>
                <a:lnTo>
                  <a:pt x="587997" y="17780"/>
                </a:lnTo>
                <a:lnTo>
                  <a:pt x="587997" y="0"/>
                </a:lnTo>
                <a:lnTo>
                  <a:pt x="569696" y="0"/>
                </a:lnTo>
                <a:lnTo>
                  <a:pt x="569696" y="17780"/>
                </a:lnTo>
                <a:lnTo>
                  <a:pt x="569696" y="168490"/>
                </a:lnTo>
                <a:lnTo>
                  <a:pt x="531037" y="168490"/>
                </a:lnTo>
                <a:lnTo>
                  <a:pt x="531037" y="17780"/>
                </a:lnTo>
                <a:lnTo>
                  <a:pt x="569696" y="17780"/>
                </a:lnTo>
                <a:lnTo>
                  <a:pt x="569696" y="0"/>
                </a:lnTo>
                <a:lnTo>
                  <a:pt x="512724" y="0"/>
                </a:lnTo>
                <a:lnTo>
                  <a:pt x="512724" y="17780"/>
                </a:lnTo>
                <a:lnTo>
                  <a:pt x="512724" y="168490"/>
                </a:lnTo>
                <a:lnTo>
                  <a:pt x="474052" y="168490"/>
                </a:lnTo>
                <a:lnTo>
                  <a:pt x="474052" y="17780"/>
                </a:lnTo>
                <a:lnTo>
                  <a:pt x="512724" y="17780"/>
                </a:lnTo>
                <a:lnTo>
                  <a:pt x="512724" y="0"/>
                </a:lnTo>
                <a:lnTo>
                  <a:pt x="455752" y="0"/>
                </a:lnTo>
                <a:lnTo>
                  <a:pt x="455752" y="17780"/>
                </a:lnTo>
                <a:lnTo>
                  <a:pt x="455752" y="168490"/>
                </a:lnTo>
                <a:lnTo>
                  <a:pt x="433349" y="168490"/>
                </a:lnTo>
                <a:lnTo>
                  <a:pt x="433349" y="186804"/>
                </a:lnTo>
                <a:lnTo>
                  <a:pt x="610387" y="186804"/>
                </a:lnTo>
                <a:lnTo>
                  <a:pt x="610387" y="16849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xmlns="" id="{C0B13858-7517-3B73-7D67-1F67694D8A2F}"/>
              </a:ext>
            </a:extLst>
          </p:cNvPr>
          <p:cNvSpPr/>
          <p:nvPr/>
        </p:nvSpPr>
        <p:spPr>
          <a:xfrm>
            <a:off x="4129179" y="4207904"/>
            <a:ext cx="398611" cy="71690"/>
          </a:xfrm>
          <a:custGeom>
            <a:avLst/>
            <a:gdLst/>
            <a:ahLst/>
            <a:cxnLst/>
            <a:rect l="l" t="t" r="r" b="b"/>
            <a:pathLst>
              <a:path w="586104" h="105410">
                <a:moveTo>
                  <a:pt x="585965" y="0"/>
                </a:moveTo>
                <a:lnTo>
                  <a:pt x="0" y="0"/>
                </a:lnTo>
                <a:lnTo>
                  <a:pt x="0" y="19050"/>
                </a:lnTo>
                <a:lnTo>
                  <a:pt x="0" y="87630"/>
                </a:lnTo>
                <a:lnTo>
                  <a:pt x="0" y="105410"/>
                </a:lnTo>
                <a:lnTo>
                  <a:pt x="585965" y="105410"/>
                </a:lnTo>
                <a:lnTo>
                  <a:pt x="585965" y="87630"/>
                </a:lnTo>
                <a:lnTo>
                  <a:pt x="18300" y="87630"/>
                </a:lnTo>
                <a:lnTo>
                  <a:pt x="18300" y="19050"/>
                </a:lnTo>
                <a:lnTo>
                  <a:pt x="251485" y="19050"/>
                </a:lnTo>
                <a:lnTo>
                  <a:pt x="251485" y="87553"/>
                </a:lnTo>
                <a:lnTo>
                  <a:pt x="269798" y="87553"/>
                </a:lnTo>
                <a:lnTo>
                  <a:pt x="269798" y="19050"/>
                </a:lnTo>
                <a:lnTo>
                  <a:pt x="309473" y="19050"/>
                </a:lnTo>
                <a:lnTo>
                  <a:pt x="309473" y="87553"/>
                </a:lnTo>
                <a:lnTo>
                  <a:pt x="327787" y="87553"/>
                </a:lnTo>
                <a:lnTo>
                  <a:pt x="327787" y="19050"/>
                </a:lnTo>
                <a:lnTo>
                  <a:pt x="567639" y="19050"/>
                </a:lnTo>
                <a:lnTo>
                  <a:pt x="567639" y="87553"/>
                </a:lnTo>
                <a:lnTo>
                  <a:pt x="585965" y="87553"/>
                </a:lnTo>
                <a:lnTo>
                  <a:pt x="585965" y="19050"/>
                </a:lnTo>
                <a:lnTo>
                  <a:pt x="585965" y="18884"/>
                </a:lnTo>
                <a:lnTo>
                  <a:pt x="585965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0" name="object 42">
            <a:extLst>
              <a:ext uri="{FF2B5EF4-FFF2-40B4-BE49-F238E27FC236}">
                <a16:creationId xmlns:a16="http://schemas.microsoft.com/office/drawing/2014/main" xmlns="" id="{43195F84-6EF5-1C8D-C7F4-3EC4227C2F2A}"/>
              </a:ext>
            </a:extLst>
          </p:cNvPr>
          <p:cNvSpPr/>
          <p:nvPr/>
        </p:nvSpPr>
        <p:spPr>
          <a:xfrm>
            <a:off x="4131260" y="4308960"/>
            <a:ext cx="398611" cy="71690"/>
          </a:xfrm>
          <a:custGeom>
            <a:avLst/>
            <a:gdLst/>
            <a:ahLst/>
            <a:cxnLst/>
            <a:rect l="l" t="t" r="r" b="b"/>
            <a:pathLst>
              <a:path w="586104" h="105409">
                <a:moveTo>
                  <a:pt x="585952" y="0"/>
                </a:moveTo>
                <a:lnTo>
                  <a:pt x="0" y="0"/>
                </a:lnTo>
                <a:lnTo>
                  <a:pt x="0" y="17780"/>
                </a:lnTo>
                <a:lnTo>
                  <a:pt x="0" y="86360"/>
                </a:lnTo>
                <a:lnTo>
                  <a:pt x="0" y="105410"/>
                </a:lnTo>
                <a:lnTo>
                  <a:pt x="585952" y="105410"/>
                </a:lnTo>
                <a:lnTo>
                  <a:pt x="585952" y="86982"/>
                </a:lnTo>
                <a:lnTo>
                  <a:pt x="585952" y="86360"/>
                </a:lnTo>
                <a:lnTo>
                  <a:pt x="585952" y="18313"/>
                </a:lnTo>
                <a:lnTo>
                  <a:pt x="567639" y="18313"/>
                </a:lnTo>
                <a:lnTo>
                  <a:pt x="567639" y="86360"/>
                </a:lnTo>
                <a:lnTo>
                  <a:pt x="324726" y="86360"/>
                </a:lnTo>
                <a:lnTo>
                  <a:pt x="324726" y="18313"/>
                </a:lnTo>
                <a:lnTo>
                  <a:pt x="306412" y="18313"/>
                </a:lnTo>
                <a:lnTo>
                  <a:pt x="306412" y="86360"/>
                </a:lnTo>
                <a:lnTo>
                  <a:pt x="266738" y="86360"/>
                </a:lnTo>
                <a:lnTo>
                  <a:pt x="266738" y="18313"/>
                </a:lnTo>
                <a:lnTo>
                  <a:pt x="248424" y="18313"/>
                </a:lnTo>
                <a:lnTo>
                  <a:pt x="248424" y="86360"/>
                </a:lnTo>
                <a:lnTo>
                  <a:pt x="18300" y="86360"/>
                </a:lnTo>
                <a:lnTo>
                  <a:pt x="18300" y="17780"/>
                </a:lnTo>
                <a:lnTo>
                  <a:pt x="585952" y="17780"/>
                </a:lnTo>
                <a:lnTo>
                  <a:pt x="58595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1" name="object 43">
            <a:extLst>
              <a:ext uri="{FF2B5EF4-FFF2-40B4-BE49-F238E27FC236}">
                <a16:creationId xmlns:a16="http://schemas.microsoft.com/office/drawing/2014/main" xmlns="" id="{9D8C23A9-E0E5-7B51-BC6D-1F01BEFCF923}"/>
              </a:ext>
            </a:extLst>
          </p:cNvPr>
          <p:cNvSpPr/>
          <p:nvPr/>
        </p:nvSpPr>
        <p:spPr>
          <a:xfrm>
            <a:off x="2694613" y="4967079"/>
            <a:ext cx="12524" cy="61757"/>
          </a:xfrm>
          <a:custGeom>
            <a:avLst/>
            <a:gdLst/>
            <a:ahLst/>
            <a:cxnLst/>
            <a:rect l="l" t="t" r="r" b="b"/>
            <a:pathLst>
              <a:path w="18414" h="90804">
                <a:moveTo>
                  <a:pt x="18300" y="90233"/>
                </a:moveTo>
                <a:lnTo>
                  <a:pt x="0" y="90233"/>
                </a:lnTo>
                <a:lnTo>
                  <a:pt x="0" y="0"/>
                </a:lnTo>
                <a:lnTo>
                  <a:pt x="18300" y="0"/>
                </a:lnTo>
                <a:lnTo>
                  <a:pt x="18300" y="90233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2" name="object 44">
            <a:extLst>
              <a:ext uri="{FF2B5EF4-FFF2-40B4-BE49-F238E27FC236}">
                <a16:creationId xmlns:a16="http://schemas.microsoft.com/office/drawing/2014/main" xmlns="" id="{651B27C1-66E7-0A4C-5B89-9DF6CD1EB495}"/>
              </a:ext>
            </a:extLst>
          </p:cNvPr>
          <p:cNvSpPr/>
          <p:nvPr/>
        </p:nvSpPr>
        <p:spPr>
          <a:xfrm>
            <a:off x="1007284" y="4781587"/>
            <a:ext cx="326921" cy="177065"/>
          </a:xfrm>
          <a:custGeom>
            <a:avLst/>
            <a:gdLst/>
            <a:ahLst/>
            <a:cxnLst/>
            <a:rect l="l" t="t" r="r" b="b"/>
            <a:pathLst>
              <a:path w="480695" h="260350">
                <a:moveTo>
                  <a:pt x="314871" y="0"/>
                </a:moveTo>
                <a:lnTo>
                  <a:pt x="59220" y="0"/>
                </a:lnTo>
                <a:lnTo>
                  <a:pt x="36186" y="4661"/>
                </a:lnTo>
                <a:lnTo>
                  <a:pt x="17360" y="17365"/>
                </a:lnTo>
                <a:lnTo>
                  <a:pt x="4659" y="36192"/>
                </a:lnTo>
                <a:lnTo>
                  <a:pt x="0" y="59220"/>
                </a:lnTo>
                <a:lnTo>
                  <a:pt x="0" y="177114"/>
                </a:lnTo>
                <a:lnTo>
                  <a:pt x="3743" y="195616"/>
                </a:lnTo>
                <a:lnTo>
                  <a:pt x="13946" y="210740"/>
                </a:lnTo>
                <a:lnTo>
                  <a:pt x="29066" y="220944"/>
                </a:lnTo>
                <a:lnTo>
                  <a:pt x="47561" y="224688"/>
                </a:lnTo>
                <a:lnTo>
                  <a:pt x="58534" y="224688"/>
                </a:lnTo>
                <a:lnTo>
                  <a:pt x="63779" y="238742"/>
                </a:lnTo>
                <a:lnTo>
                  <a:pt x="73282" y="249999"/>
                </a:lnTo>
                <a:lnTo>
                  <a:pt x="86066" y="257474"/>
                </a:lnTo>
                <a:lnTo>
                  <a:pt x="101155" y="260184"/>
                </a:lnTo>
                <a:lnTo>
                  <a:pt x="115944" y="257581"/>
                </a:lnTo>
                <a:lnTo>
                  <a:pt x="128550" y="250390"/>
                </a:lnTo>
                <a:lnTo>
                  <a:pt x="136031" y="241846"/>
                </a:lnTo>
                <a:lnTo>
                  <a:pt x="101155" y="241846"/>
                </a:lnTo>
                <a:lnTo>
                  <a:pt x="91409" y="239876"/>
                </a:lnTo>
                <a:lnTo>
                  <a:pt x="83439" y="234505"/>
                </a:lnTo>
                <a:lnTo>
                  <a:pt x="78059" y="226544"/>
                </a:lnTo>
                <a:lnTo>
                  <a:pt x="76085" y="216801"/>
                </a:lnTo>
                <a:lnTo>
                  <a:pt x="78059" y="207042"/>
                </a:lnTo>
                <a:lnTo>
                  <a:pt x="78518" y="206362"/>
                </a:lnTo>
                <a:lnTo>
                  <a:pt x="47561" y="206362"/>
                </a:lnTo>
                <a:lnTo>
                  <a:pt x="36176" y="204060"/>
                </a:lnTo>
                <a:lnTo>
                  <a:pt x="26879" y="197786"/>
                </a:lnTo>
                <a:lnTo>
                  <a:pt x="20611" y="188488"/>
                </a:lnTo>
                <a:lnTo>
                  <a:pt x="18313" y="177114"/>
                </a:lnTo>
                <a:lnTo>
                  <a:pt x="18313" y="59220"/>
                </a:lnTo>
                <a:lnTo>
                  <a:pt x="21531" y="43312"/>
                </a:lnTo>
                <a:lnTo>
                  <a:pt x="30303" y="30308"/>
                </a:lnTo>
                <a:lnTo>
                  <a:pt x="43307" y="21533"/>
                </a:lnTo>
                <a:lnTo>
                  <a:pt x="59220" y="18313"/>
                </a:lnTo>
                <a:lnTo>
                  <a:pt x="357134" y="18313"/>
                </a:lnTo>
                <a:lnTo>
                  <a:pt x="353638" y="14466"/>
                </a:lnTo>
                <a:lnTo>
                  <a:pt x="342044" y="6619"/>
                </a:lnTo>
                <a:lnTo>
                  <a:pt x="328938" y="1702"/>
                </a:lnTo>
                <a:lnTo>
                  <a:pt x="314871" y="0"/>
                </a:lnTo>
                <a:close/>
              </a:path>
              <a:path w="480695" h="260350">
                <a:moveTo>
                  <a:pt x="351748" y="225945"/>
                </a:moveTo>
                <a:lnTo>
                  <a:pt x="332574" y="225945"/>
                </a:lnTo>
                <a:lnTo>
                  <a:pt x="338053" y="239535"/>
                </a:lnTo>
                <a:lnTo>
                  <a:pt x="347556" y="250390"/>
                </a:lnTo>
                <a:lnTo>
                  <a:pt x="360165" y="257581"/>
                </a:lnTo>
                <a:lnTo>
                  <a:pt x="374967" y="260184"/>
                </a:lnTo>
                <a:lnTo>
                  <a:pt x="389761" y="257581"/>
                </a:lnTo>
                <a:lnTo>
                  <a:pt x="402367" y="250390"/>
                </a:lnTo>
                <a:lnTo>
                  <a:pt x="409846" y="241846"/>
                </a:lnTo>
                <a:lnTo>
                  <a:pt x="374967" y="241846"/>
                </a:lnTo>
                <a:lnTo>
                  <a:pt x="365215" y="239876"/>
                </a:lnTo>
                <a:lnTo>
                  <a:pt x="357246" y="234505"/>
                </a:lnTo>
                <a:lnTo>
                  <a:pt x="351869" y="226544"/>
                </a:lnTo>
                <a:lnTo>
                  <a:pt x="351748" y="225945"/>
                </a:lnTo>
                <a:close/>
              </a:path>
              <a:path w="480695" h="260350">
                <a:moveTo>
                  <a:pt x="136011" y="191719"/>
                </a:moveTo>
                <a:lnTo>
                  <a:pt x="101155" y="191719"/>
                </a:lnTo>
                <a:lnTo>
                  <a:pt x="110899" y="193691"/>
                </a:lnTo>
                <a:lnTo>
                  <a:pt x="118865" y="199069"/>
                </a:lnTo>
                <a:lnTo>
                  <a:pt x="124240" y="207042"/>
                </a:lnTo>
                <a:lnTo>
                  <a:pt x="126212" y="216801"/>
                </a:lnTo>
                <a:lnTo>
                  <a:pt x="124240" y="226544"/>
                </a:lnTo>
                <a:lnTo>
                  <a:pt x="118865" y="234505"/>
                </a:lnTo>
                <a:lnTo>
                  <a:pt x="110899" y="239876"/>
                </a:lnTo>
                <a:lnTo>
                  <a:pt x="101155" y="241846"/>
                </a:lnTo>
                <a:lnTo>
                  <a:pt x="136031" y="241846"/>
                </a:lnTo>
                <a:lnTo>
                  <a:pt x="138054" y="239535"/>
                </a:lnTo>
                <a:lnTo>
                  <a:pt x="143535" y="225945"/>
                </a:lnTo>
                <a:lnTo>
                  <a:pt x="351748" y="225945"/>
                </a:lnTo>
                <a:lnTo>
                  <a:pt x="349897" y="216801"/>
                </a:lnTo>
                <a:lnTo>
                  <a:pt x="351748" y="207645"/>
                </a:lnTo>
                <a:lnTo>
                  <a:pt x="143535" y="207645"/>
                </a:lnTo>
                <a:lnTo>
                  <a:pt x="138054" y="194051"/>
                </a:lnTo>
                <a:lnTo>
                  <a:pt x="136011" y="191719"/>
                </a:lnTo>
                <a:close/>
              </a:path>
              <a:path w="480695" h="260350">
                <a:moveTo>
                  <a:pt x="409826" y="191719"/>
                </a:moveTo>
                <a:lnTo>
                  <a:pt x="374967" y="191719"/>
                </a:lnTo>
                <a:lnTo>
                  <a:pt x="384715" y="193691"/>
                </a:lnTo>
                <a:lnTo>
                  <a:pt x="392690" y="199069"/>
                </a:lnTo>
                <a:lnTo>
                  <a:pt x="398073" y="207042"/>
                </a:lnTo>
                <a:lnTo>
                  <a:pt x="400050" y="216801"/>
                </a:lnTo>
                <a:lnTo>
                  <a:pt x="398073" y="226544"/>
                </a:lnTo>
                <a:lnTo>
                  <a:pt x="392690" y="234505"/>
                </a:lnTo>
                <a:lnTo>
                  <a:pt x="384715" y="239876"/>
                </a:lnTo>
                <a:lnTo>
                  <a:pt x="374967" y="241846"/>
                </a:lnTo>
                <a:lnTo>
                  <a:pt x="409846" y="241846"/>
                </a:lnTo>
                <a:lnTo>
                  <a:pt x="411868" y="239535"/>
                </a:lnTo>
                <a:lnTo>
                  <a:pt x="417347" y="225945"/>
                </a:lnTo>
                <a:lnTo>
                  <a:pt x="447433" y="225945"/>
                </a:lnTo>
                <a:lnTo>
                  <a:pt x="460376" y="223327"/>
                </a:lnTo>
                <a:lnTo>
                  <a:pt x="470958" y="216188"/>
                </a:lnTo>
                <a:lnTo>
                  <a:pt x="476724" y="207645"/>
                </a:lnTo>
                <a:lnTo>
                  <a:pt x="417347" y="207645"/>
                </a:lnTo>
                <a:lnTo>
                  <a:pt x="411868" y="194051"/>
                </a:lnTo>
                <a:lnTo>
                  <a:pt x="409826" y="191719"/>
                </a:lnTo>
                <a:close/>
              </a:path>
              <a:path w="480695" h="260350">
                <a:moveTo>
                  <a:pt x="374967" y="173418"/>
                </a:moveTo>
                <a:lnTo>
                  <a:pt x="360165" y="176017"/>
                </a:lnTo>
                <a:lnTo>
                  <a:pt x="347556" y="183202"/>
                </a:lnTo>
                <a:lnTo>
                  <a:pt x="338053" y="194051"/>
                </a:lnTo>
                <a:lnTo>
                  <a:pt x="332574" y="207645"/>
                </a:lnTo>
                <a:lnTo>
                  <a:pt x="351748" y="207645"/>
                </a:lnTo>
                <a:lnTo>
                  <a:pt x="351869" y="207042"/>
                </a:lnTo>
                <a:lnTo>
                  <a:pt x="357246" y="199069"/>
                </a:lnTo>
                <a:lnTo>
                  <a:pt x="365215" y="193691"/>
                </a:lnTo>
                <a:lnTo>
                  <a:pt x="374967" y="191719"/>
                </a:lnTo>
                <a:lnTo>
                  <a:pt x="409826" y="191719"/>
                </a:lnTo>
                <a:lnTo>
                  <a:pt x="402367" y="183202"/>
                </a:lnTo>
                <a:lnTo>
                  <a:pt x="389761" y="176017"/>
                </a:lnTo>
                <a:lnTo>
                  <a:pt x="374967" y="173418"/>
                </a:lnTo>
                <a:close/>
              </a:path>
              <a:path w="480695" h="260350">
                <a:moveTo>
                  <a:pt x="357134" y="18313"/>
                </a:moveTo>
                <a:lnTo>
                  <a:pt x="314871" y="18313"/>
                </a:lnTo>
                <a:lnTo>
                  <a:pt x="324589" y="19490"/>
                </a:lnTo>
                <a:lnTo>
                  <a:pt x="333643" y="22888"/>
                </a:lnTo>
                <a:lnTo>
                  <a:pt x="341651" y="28311"/>
                </a:lnTo>
                <a:lnTo>
                  <a:pt x="348234" y="35560"/>
                </a:lnTo>
                <a:lnTo>
                  <a:pt x="415493" y="130416"/>
                </a:lnTo>
                <a:lnTo>
                  <a:pt x="419646" y="135684"/>
                </a:lnTo>
                <a:lnTo>
                  <a:pt x="424268" y="140484"/>
                </a:lnTo>
                <a:lnTo>
                  <a:pt x="429348" y="144793"/>
                </a:lnTo>
                <a:lnTo>
                  <a:pt x="434873" y="148590"/>
                </a:lnTo>
                <a:lnTo>
                  <a:pt x="459752" y="163969"/>
                </a:lnTo>
                <a:lnTo>
                  <a:pt x="462419" y="168744"/>
                </a:lnTo>
                <a:lnTo>
                  <a:pt x="462419" y="200926"/>
                </a:lnTo>
                <a:lnTo>
                  <a:pt x="455688" y="207645"/>
                </a:lnTo>
                <a:lnTo>
                  <a:pt x="476724" y="207645"/>
                </a:lnTo>
                <a:lnTo>
                  <a:pt x="478100" y="205607"/>
                </a:lnTo>
                <a:lnTo>
                  <a:pt x="480601" y="193247"/>
                </a:lnTo>
                <a:lnTo>
                  <a:pt x="480651" y="173418"/>
                </a:lnTo>
                <a:lnTo>
                  <a:pt x="479645" y="165498"/>
                </a:lnTo>
                <a:lnTo>
                  <a:pt x="476537" y="157743"/>
                </a:lnTo>
                <a:lnTo>
                  <a:pt x="471574" y="151022"/>
                </a:lnTo>
                <a:lnTo>
                  <a:pt x="464934" y="145656"/>
                </a:lnTo>
                <a:lnTo>
                  <a:pt x="438950" y="129590"/>
                </a:lnTo>
                <a:lnTo>
                  <a:pt x="434213" y="125145"/>
                </a:lnTo>
                <a:lnTo>
                  <a:pt x="363169" y="24955"/>
                </a:lnTo>
                <a:lnTo>
                  <a:pt x="357134" y="18313"/>
                </a:lnTo>
                <a:close/>
              </a:path>
              <a:path w="480695" h="260350">
                <a:moveTo>
                  <a:pt x="101155" y="173418"/>
                </a:moveTo>
                <a:lnTo>
                  <a:pt x="86669" y="175910"/>
                </a:lnTo>
                <a:lnTo>
                  <a:pt x="74261" y="182808"/>
                </a:lnTo>
                <a:lnTo>
                  <a:pt x="64784" y="193247"/>
                </a:lnTo>
                <a:lnTo>
                  <a:pt x="59093" y="206362"/>
                </a:lnTo>
                <a:lnTo>
                  <a:pt x="78518" y="206362"/>
                </a:lnTo>
                <a:lnTo>
                  <a:pt x="83439" y="199069"/>
                </a:lnTo>
                <a:lnTo>
                  <a:pt x="91409" y="193691"/>
                </a:lnTo>
                <a:lnTo>
                  <a:pt x="101155" y="191719"/>
                </a:lnTo>
                <a:lnTo>
                  <a:pt x="136011" y="191719"/>
                </a:lnTo>
                <a:lnTo>
                  <a:pt x="128550" y="183202"/>
                </a:lnTo>
                <a:lnTo>
                  <a:pt x="115944" y="176017"/>
                </a:lnTo>
                <a:lnTo>
                  <a:pt x="101155" y="173418"/>
                </a:lnTo>
                <a:close/>
              </a:path>
              <a:path w="480695" h="260350">
                <a:moveTo>
                  <a:pt x="378028" y="120929"/>
                </a:moveTo>
                <a:lnTo>
                  <a:pt x="41846" y="120929"/>
                </a:lnTo>
                <a:lnTo>
                  <a:pt x="41846" y="139230"/>
                </a:lnTo>
                <a:lnTo>
                  <a:pt x="378028" y="139230"/>
                </a:lnTo>
                <a:lnTo>
                  <a:pt x="378028" y="120929"/>
                </a:lnTo>
                <a:close/>
              </a:path>
              <a:path w="480695" h="260350">
                <a:moveTo>
                  <a:pt x="190957" y="18313"/>
                </a:moveTo>
                <a:lnTo>
                  <a:pt x="172643" y="18313"/>
                </a:lnTo>
                <a:lnTo>
                  <a:pt x="172643" y="120929"/>
                </a:lnTo>
                <a:lnTo>
                  <a:pt x="190957" y="120929"/>
                </a:lnTo>
                <a:lnTo>
                  <a:pt x="190957" y="18313"/>
                </a:lnTo>
                <a:close/>
              </a:path>
              <a:path w="480695" h="260350">
                <a:moveTo>
                  <a:pt x="219100" y="18313"/>
                </a:moveTo>
                <a:lnTo>
                  <a:pt x="200774" y="18313"/>
                </a:lnTo>
                <a:lnTo>
                  <a:pt x="200774" y="120929"/>
                </a:lnTo>
                <a:lnTo>
                  <a:pt x="219100" y="120929"/>
                </a:lnTo>
                <a:lnTo>
                  <a:pt x="219100" y="18313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3" name="object 45">
            <a:extLst>
              <a:ext uri="{FF2B5EF4-FFF2-40B4-BE49-F238E27FC236}">
                <a16:creationId xmlns:a16="http://schemas.microsoft.com/office/drawing/2014/main" xmlns="" id="{AF2D09AF-AD9A-F17B-567D-7E932BDF9D87}"/>
              </a:ext>
            </a:extLst>
          </p:cNvPr>
          <p:cNvSpPr/>
          <p:nvPr/>
        </p:nvSpPr>
        <p:spPr>
          <a:xfrm>
            <a:off x="878555" y="4672841"/>
            <a:ext cx="3877275" cy="292372"/>
          </a:xfrm>
          <a:custGeom>
            <a:avLst/>
            <a:gdLst/>
            <a:ahLst/>
            <a:cxnLst/>
            <a:rect l="l" t="t" r="r" b="b"/>
            <a:pathLst>
              <a:path w="5701030" h="429895">
                <a:moveTo>
                  <a:pt x="4569574" y="342976"/>
                </a:moveTo>
                <a:lnTo>
                  <a:pt x="4551350" y="313664"/>
                </a:lnTo>
                <a:lnTo>
                  <a:pt x="4551350" y="338302"/>
                </a:lnTo>
                <a:lnTo>
                  <a:pt x="4551350" y="370497"/>
                </a:lnTo>
                <a:lnTo>
                  <a:pt x="4544619" y="377202"/>
                </a:lnTo>
                <a:lnTo>
                  <a:pt x="4506277" y="377202"/>
                </a:lnTo>
                <a:lnTo>
                  <a:pt x="4500791" y="363613"/>
                </a:lnTo>
                <a:lnTo>
                  <a:pt x="4498759" y="361302"/>
                </a:lnTo>
                <a:lnTo>
                  <a:pt x="4491291" y="352767"/>
                </a:lnTo>
                <a:lnTo>
                  <a:pt x="4488954" y="351447"/>
                </a:lnTo>
                <a:lnTo>
                  <a:pt x="4488954" y="386359"/>
                </a:lnTo>
                <a:lnTo>
                  <a:pt x="4486973" y="396113"/>
                </a:lnTo>
                <a:lnTo>
                  <a:pt x="4481601" y="404075"/>
                </a:lnTo>
                <a:lnTo>
                  <a:pt x="4473638" y="409460"/>
                </a:lnTo>
                <a:lnTo>
                  <a:pt x="4463897" y="411429"/>
                </a:lnTo>
                <a:lnTo>
                  <a:pt x="4454131" y="409460"/>
                </a:lnTo>
                <a:lnTo>
                  <a:pt x="4446155" y="404075"/>
                </a:lnTo>
                <a:lnTo>
                  <a:pt x="4440783" y="396113"/>
                </a:lnTo>
                <a:lnTo>
                  <a:pt x="4440656" y="395516"/>
                </a:lnTo>
                <a:lnTo>
                  <a:pt x="4438815" y="386359"/>
                </a:lnTo>
                <a:lnTo>
                  <a:pt x="4440656" y="377202"/>
                </a:lnTo>
                <a:lnTo>
                  <a:pt x="4440783" y="376618"/>
                </a:lnTo>
                <a:lnTo>
                  <a:pt x="4446155" y="368642"/>
                </a:lnTo>
                <a:lnTo>
                  <a:pt x="4454131" y="363270"/>
                </a:lnTo>
                <a:lnTo>
                  <a:pt x="4463897" y="361302"/>
                </a:lnTo>
                <a:lnTo>
                  <a:pt x="4473638" y="363270"/>
                </a:lnTo>
                <a:lnTo>
                  <a:pt x="4481601" y="368642"/>
                </a:lnTo>
                <a:lnTo>
                  <a:pt x="4486973" y="376618"/>
                </a:lnTo>
                <a:lnTo>
                  <a:pt x="4488954" y="386359"/>
                </a:lnTo>
                <a:lnTo>
                  <a:pt x="4488954" y="351447"/>
                </a:lnTo>
                <a:lnTo>
                  <a:pt x="4478680" y="345579"/>
                </a:lnTo>
                <a:lnTo>
                  <a:pt x="4463897" y="342976"/>
                </a:lnTo>
                <a:lnTo>
                  <a:pt x="4449089" y="345579"/>
                </a:lnTo>
                <a:lnTo>
                  <a:pt x="4436478" y="352767"/>
                </a:lnTo>
                <a:lnTo>
                  <a:pt x="4426978" y="363613"/>
                </a:lnTo>
                <a:lnTo>
                  <a:pt x="4421505" y="377202"/>
                </a:lnTo>
                <a:lnTo>
                  <a:pt x="4232465" y="377202"/>
                </a:lnTo>
                <a:lnTo>
                  <a:pt x="4226979" y="363613"/>
                </a:lnTo>
                <a:lnTo>
                  <a:pt x="4224947" y="361302"/>
                </a:lnTo>
                <a:lnTo>
                  <a:pt x="4217479" y="352767"/>
                </a:lnTo>
                <a:lnTo>
                  <a:pt x="4215155" y="351447"/>
                </a:lnTo>
                <a:lnTo>
                  <a:pt x="4215155" y="386359"/>
                </a:lnTo>
                <a:lnTo>
                  <a:pt x="4213174" y="396113"/>
                </a:lnTo>
                <a:lnTo>
                  <a:pt x="4207789" y="404075"/>
                </a:lnTo>
                <a:lnTo>
                  <a:pt x="4199826" y="409460"/>
                </a:lnTo>
                <a:lnTo>
                  <a:pt x="4190073" y="411429"/>
                </a:lnTo>
                <a:lnTo>
                  <a:pt x="4180319" y="409460"/>
                </a:lnTo>
                <a:lnTo>
                  <a:pt x="4172356" y="404075"/>
                </a:lnTo>
                <a:lnTo>
                  <a:pt x="4166971" y="396113"/>
                </a:lnTo>
                <a:lnTo>
                  <a:pt x="4165003" y="386359"/>
                </a:lnTo>
                <a:lnTo>
                  <a:pt x="4166971" y="376618"/>
                </a:lnTo>
                <a:lnTo>
                  <a:pt x="4167428" y="375932"/>
                </a:lnTo>
                <a:lnTo>
                  <a:pt x="4172356" y="368642"/>
                </a:lnTo>
                <a:lnTo>
                  <a:pt x="4180319" y="363270"/>
                </a:lnTo>
                <a:lnTo>
                  <a:pt x="4190073" y="361302"/>
                </a:lnTo>
                <a:lnTo>
                  <a:pt x="4199826" y="363270"/>
                </a:lnTo>
                <a:lnTo>
                  <a:pt x="4207789" y="368642"/>
                </a:lnTo>
                <a:lnTo>
                  <a:pt x="4213174" y="376618"/>
                </a:lnTo>
                <a:lnTo>
                  <a:pt x="4215155" y="386359"/>
                </a:lnTo>
                <a:lnTo>
                  <a:pt x="4215155" y="351447"/>
                </a:lnTo>
                <a:lnTo>
                  <a:pt x="4204868" y="345579"/>
                </a:lnTo>
                <a:lnTo>
                  <a:pt x="4190073" y="342976"/>
                </a:lnTo>
                <a:lnTo>
                  <a:pt x="4175582" y="345465"/>
                </a:lnTo>
                <a:lnTo>
                  <a:pt x="4163187" y="352361"/>
                </a:lnTo>
                <a:lnTo>
                  <a:pt x="4153700" y="362813"/>
                </a:lnTo>
                <a:lnTo>
                  <a:pt x="4148010" y="375932"/>
                </a:lnTo>
                <a:lnTo>
                  <a:pt x="4136479" y="375932"/>
                </a:lnTo>
                <a:lnTo>
                  <a:pt x="4125099" y="373634"/>
                </a:lnTo>
                <a:lnTo>
                  <a:pt x="4115803" y="367360"/>
                </a:lnTo>
                <a:lnTo>
                  <a:pt x="4109529" y="358063"/>
                </a:lnTo>
                <a:lnTo>
                  <a:pt x="4107230" y="346697"/>
                </a:lnTo>
                <a:lnTo>
                  <a:pt x="4107230" y="228790"/>
                </a:lnTo>
                <a:lnTo>
                  <a:pt x="4110444" y="212877"/>
                </a:lnTo>
                <a:lnTo>
                  <a:pt x="4119219" y="199885"/>
                </a:lnTo>
                <a:lnTo>
                  <a:pt x="4132224" y="191109"/>
                </a:lnTo>
                <a:lnTo>
                  <a:pt x="4148150" y="187896"/>
                </a:lnTo>
                <a:lnTo>
                  <a:pt x="4261561" y="187896"/>
                </a:lnTo>
                <a:lnTo>
                  <a:pt x="4261561" y="290512"/>
                </a:lnTo>
                <a:lnTo>
                  <a:pt x="4130764" y="290512"/>
                </a:lnTo>
                <a:lnTo>
                  <a:pt x="4130764" y="308813"/>
                </a:lnTo>
                <a:lnTo>
                  <a:pt x="4466945" y="308813"/>
                </a:lnTo>
                <a:lnTo>
                  <a:pt x="4466945" y="290512"/>
                </a:lnTo>
                <a:lnTo>
                  <a:pt x="4308030" y="290512"/>
                </a:lnTo>
                <a:lnTo>
                  <a:pt x="4308030" y="187896"/>
                </a:lnTo>
                <a:lnTo>
                  <a:pt x="4403801" y="187896"/>
                </a:lnTo>
                <a:lnTo>
                  <a:pt x="4413516" y="189064"/>
                </a:lnTo>
                <a:lnTo>
                  <a:pt x="4422572" y="192468"/>
                </a:lnTo>
                <a:lnTo>
                  <a:pt x="4430573" y="197891"/>
                </a:lnTo>
                <a:lnTo>
                  <a:pt x="4437164" y="205130"/>
                </a:lnTo>
                <a:lnTo>
                  <a:pt x="4504423" y="299986"/>
                </a:lnTo>
                <a:lnTo>
                  <a:pt x="4508576" y="305257"/>
                </a:lnTo>
                <a:lnTo>
                  <a:pt x="4513199" y="310057"/>
                </a:lnTo>
                <a:lnTo>
                  <a:pt x="4518266" y="314363"/>
                </a:lnTo>
                <a:lnTo>
                  <a:pt x="4523803" y="318173"/>
                </a:lnTo>
                <a:lnTo>
                  <a:pt x="4548683" y="333540"/>
                </a:lnTo>
                <a:lnTo>
                  <a:pt x="4551350" y="338302"/>
                </a:lnTo>
                <a:lnTo>
                  <a:pt x="4551350" y="313664"/>
                </a:lnTo>
                <a:lnTo>
                  <a:pt x="4527867" y="299148"/>
                </a:lnTo>
                <a:lnTo>
                  <a:pt x="4523143" y="294716"/>
                </a:lnTo>
                <a:lnTo>
                  <a:pt x="4452086" y="194538"/>
                </a:lnTo>
                <a:lnTo>
                  <a:pt x="4446054" y="187896"/>
                </a:lnTo>
                <a:lnTo>
                  <a:pt x="4442561" y="184035"/>
                </a:lnTo>
                <a:lnTo>
                  <a:pt x="4430966" y="176187"/>
                </a:lnTo>
                <a:lnTo>
                  <a:pt x="4417873" y="171272"/>
                </a:lnTo>
                <a:lnTo>
                  <a:pt x="4403801" y="169570"/>
                </a:lnTo>
                <a:lnTo>
                  <a:pt x="4289717" y="169570"/>
                </a:lnTo>
                <a:lnTo>
                  <a:pt x="4289717" y="187896"/>
                </a:lnTo>
                <a:lnTo>
                  <a:pt x="4289717" y="290512"/>
                </a:lnTo>
                <a:lnTo>
                  <a:pt x="4279874" y="290512"/>
                </a:lnTo>
                <a:lnTo>
                  <a:pt x="4279874" y="187896"/>
                </a:lnTo>
                <a:lnTo>
                  <a:pt x="4289717" y="187896"/>
                </a:lnTo>
                <a:lnTo>
                  <a:pt x="4289717" y="169570"/>
                </a:lnTo>
                <a:lnTo>
                  <a:pt x="4148150" y="169570"/>
                </a:lnTo>
                <a:lnTo>
                  <a:pt x="4125112" y="174231"/>
                </a:lnTo>
                <a:lnTo>
                  <a:pt x="4106278" y="186931"/>
                </a:lnTo>
                <a:lnTo>
                  <a:pt x="4093578" y="205765"/>
                </a:lnTo>
                <a:lnTo>
                  <a:pt x="4088917" y="228790"/>
                </a:lnTo>
                <a:lnTo>
                  <a:pt x="4088917" y="346697"/>
                </a:lnTo>
                <a:lnTo>
                  <a:pt x="4092651" y="365188"/>
                </a:lnTo>
                <a:lnTo>
                  <a:pt x="4102862" y="380301"/>
                </a:lnTo>
                <a:lnTo>
                  <a:pt x="4117975" y="390499"/>
                </a:lnTo>
                <a:lnTo>
                  <a:pt x="4136479" y="394246"/>
                </a:lnTo>
                <a:lnTo>
                  <a:pt x="4147464" y="394246"/>
                </a:lnTo>
                <a:lnTo>
                  <a:pt x="4152696" y="408292"/>
                </a:lnTo>
                <a:lnTo>
                  <a:pt x="4162209" y="419557"/>
                </a:lnTo>
                <a:lnTo>
                  <a:pt x="4174985" y="427024"/>
                </a:lnTo>
                <a:lnTo>
                  <a:pt x="4190073" y="429742"/>
                </a:lnTo>
                <a:lnTo>
                  <a:pt x="4204868" y="427139"/>
                </a:lnTo>
                <a:lnTo>
                  <a:pt x="4217479" y="419950"/>
                </a:lnTo>
                <a:lnTo>
                  <a:pt x="4224947" y="411429"/>
                </a:lnTo>
                <a:lnTo>
                  <a:pt x="4226979" y="409105"/>
                </a:lnTo>
                <a:lnTo>
                  <a:pt x="4232465" y="395516"/>
                </a:lnTo>
                <a:lnTo>
                  <a:pt x="4421505" y="395516"/>
                </a:lnTo>
                <a:lnTo>
                  <a:pt x="4426978" y="409105"/>
                </a:lnTo>
                <a:lnTo>
                  <a:pt x="4436478" y="419950"/>
                </a:lnTo>
                <a:lnTo>
                  <a:pt x="4449089" y="427139"/>
                </a:lnTo>
                <a:lnTo>
                  <a:pt x="4463897" y="429742"/>
                </a:lnTo>
                <a:lnTo>
                  <a:pt x="4478680" y="427139"/>
                </a:lnTo>
                <a:lnTo>
                  <a:pt x="4491291" y="419950"/>
                </a:lnTo>
                <a:lnTo>
                  <a:pt x="4498759" y="411429"/>
                </a:lnTo>
                <a:lnTo>
                  <a:pt x="4500791" y="409105"/>
                </a:lnTo>
                <a:lnTo>
                  <a:pt x="4506277" y="395516"/>
                </a:lnTo>
                <a:lnTo>
                  <a:pt x="4536364" y="395516"/>
                </a:lnTo>
                <a:lnTo>
                  <a:pt x="4569523" y="362813"/>
                </a:lnTo>
                <a:lnTo>
                  <a:pt x="4569574" y="342976"/>
                </a:lnTo>
                <a:close/>
              </a:path>
              <a:path w="5701030" h="429895">
                <a:moveTo>
                  <a:pt x="5700788" y="49530"/>
                </a:moveTo>
                <a:lnTo>
                  <a:pt x="5229060" y="49530"/>
                </a:lnTo>
                <a:lnTo>
                  <a:pt x="5229060" y="68580"/>
                </a:lnTo>
                <a:lnTo>
                  <a:pt x="5229060" y="120650"/>
                </a:lnTo>
                <a:lnTo>
                  <a:pt x="5045951" y="120650"/>
                </a:lnTo>
                <a:lnTo>
                  <a:pt x="5045951" y="68580"/>
                </a:lnTo>
                <a:lnTo>
                  <a:pt x="5229060" y="68580"/>
                </a:lnTo>
                <a:lnTo>
                  <a:pt x="5229060" y="49530"/>
                </a:lnTo>
                <a:lnTo>
                  <a:pt x="5027625" y="49530"/>
                </a:lnTo>
                <a:lnTo>
                  <a:pt x="5027625" y="68580"/>
                </a:lnTo>
                <a:lnTo>
                  <a:pt x="5027625" y="120650"/>
                </a:lnTo>
                <a:lnTo>
                  <a:pt x="4844504" y="120650"/>
                </a:lnTo>
                <a:lnTo>
                  <a:pt x="4844504" y="68580"/>
                </a:lnTo>
                <a:lnTo>
                  <a:pt x="5027625" y="68580"/>
                </a:lnTo>
                <a:lnTo>
                  <a:pt x="5027625" y="49530"/>
                </a:lnTo>
                <a:lnTo>
                  <a:pt x="4826203" y="49530"/>
                </a:lnTo>
                <a:lnTo>
                  <a:pt x="4826203" y="68580"/>
                </a:lnTo>
                <a:lnTo>
                  <a:pt x="4826203" y="120650"/>
                </a:lnTo>
                <a:lnTo>
                  <a:pt x="4643094" y="120650"/>
                </a:lnTo>
                <a:lnTo>
                  <a:pt x="4643094" y="68580"/>
                </a:lnTo>
                <a:lnTo>
                  <a:pt x="4826203" y="68580"/>
                </a:lnTo>
                <a:lnTo>
                  <a:pt x="4826203" y="49530"/>
                </a:lnTo>
                <a:lnTo>
                  <a:pt x="4624781" y="49530"/>
                </a:lnTo>
                <a:lnTo>
                  <a:pt x="4624781" y="68580"/>
                </a:lnTo>
                <a:lnTo>
                  <a:pt x="4624781" y="120650"/>
                </a:lnTo>
                <a:lnTo>
                  <a:pt x="4441660" y="120650"/>
                </a:lnTo>
                <a:lnTo>
                  <a:pt x="4441660" y="68580"/>
                </a:lnTo>
                <a:lnTo>
                  <a:pt x="4624781" y="68580"/>
                </a:lnTo>
                <a:lnTo>
                  <a:pt x="4624781" y="49530"/>
                </a:lnTo>
                <a:lnTo>
                  <a:pt x="4423346" y="49530"/>
                </a:lnTo>
                <a:lnTo>
                  <a:pt x="4423346" y="68580"/>
                </a:lnTo>
                <a:lnTo>
                  <a:pt x="4423346" y="120650"/>
                </a:lnTo>
                <a:lnTo>
                  <a:pt x="4240238" y="120650"/>
                </a:lnTo>
                <a:lnTo>
                  <a:pt x="4240238" y="68580"/>
                </a:lnTo>
                <a:lnTo>
                  <a:pt x="4423346" y="68580"/>
                </a:lnTo>
                <a:lnTo>
                  <a:pt x="4423346" y="49530"/>
                </a:lnTo>
                <a:lnTo>
                  <a:pt x="4221937" y="49530"/>
                </a:lnTo>
                <a:lnTo>
                  <a:pt x="4221937" y="68580"/>
                </a:lnTo>
                <a:lnTo>
                  <a:pt x="4221937" y="120650"/>
                </a:lnTo>
                <a:lnTo>
                  <a:pt x="4038828" y="120650"/>
                </a:lnTo>
                <a:lnTo>
                  <a:pt x="4038828" y="68580"/>
                </a:lnTo>
                <a:lnTo>
                  <a:pt x="4221937" y="68580"/>
                </a:lnTo>
                <a:lnTo>
                  <a:pt x="4221937" y="49530"/>
                </a:lnTo>
                <a:lnTo>
                  <a:pt x="4020515" y="49530"/>
                </a:lnTo>
                <a:lnTo>
                  <a:pt x="4020515" y="68580"/>
                </a:lnTo>
                <a:lnTo>
                  <a:pt x="4020515" y="120650"/>
                </a:lnTo>
                <a:lnTo>
                  <a:pt x="3837394" y="120650"/>
                </a:lnTo>
                <a:lnTo>
                  <a:pt x="3837394" y="68580"/>
                </a:lnTo>
                <a:lnTo>
                  <a:pt x="4020515" y="68580"/>
                </a:lnTo>
                <a:lnTo>
                  <a:pt x="4020515" y="49530"/>
                </a:lnTo>
                <a:lnTo>
                  <a:pt x="3819080" y="49530"/>
                </a:lnTo>
                <a:lnTo>
                  <a:pt x="3819080" y="68580"/>
                </a:lnTo>
                <a:lnTo>
                  <a:pt x="3819080" y="120650"/>
                </a:lnTo>
                <a:lnTo>
                  <a:pt x="3635972" y="120650"/>
                </a:lnTo>
                <a:lnTo>
                  <a:pt x="3635972" y="68580"/>
                </a:lnTo>
                <a:lnTo>
                  <a:pt x="3819080" y="68580"/>
                </a:lnTo>
                <a:lnTo>
                  <a:pt x="3819080" y="49530"/>
                </a:lnTo>
                <a:lnTo>
                  <a:pt x="3617671" y="49530"/>
                </a:lnTo>
                <a:lnTo>
                  <a:pt x="3617671" y="68580"/>
                </a:lnTo>
                <a:lnTo>
                  <a:pt x="3617671" y="120650"/>
                </a:lnTo>
                <a:lnTo>
                  <a:pt x="3434550" y="120650"/>
                </a:lnTo>
                <a:lnTo>
                  <a:pt x="3434550" y="68580"/>
                </a:lnTo>
                <a:lnTo>
                  <a:pt x="3617671" y="68580"/>
                </a:lnTo>
                <a:lnTo>
                  <a:pt x="3617671" y="49530"/>
                </a:lnTo>
                <a:lnTo>
                  <a:pt x="3416249" y="49530"/>
                </a:lnTo>
                <a:lnTo>
                  <a:pt x="3416249" y="68580"/>
                </a:lnTo>
                <a:lnTo>
                  <a:pt x="3416249" y="120650"/>
                </a:lnTo>
                <a:lnTo>
                  <a:pt x="3233128" y="120650"/>
                </a:lnTo>
                <a:lnTo>
                  <a:pt x="3233128" y="68580"/>
                </a:lnTo>
                <a:lnTo>
                  <a:pt x="3416249" y="68580"/>
                </a:lnTo>
                <a:lnTo>
                  <a:pt x="3416249" y="49530"/>
                </a:lnTo>
                <a:lnTo>
                  <a:pt x="3214814" y="49530"/>
                </a:lnTo>
                <a:lnTo>
                  <a:pt x="3214814" y="68580"/>
                </a:lnTo>
                <a:lnTo>
                  <a:pt x="3214814" y="120650"/>
                </a:lnTo>
                <a:lnTo>
                  <a:pt x="3031693" y="120650"/>
                </a:lnTo>
                <a:lnTo>
                  <a:pt x="3031693" y="68580"/>
                </a:lnTo>
                <a:lnTo>
                  <a:pt x="3214814" y="68580"/>
                </a:lnTo>
                <a:lnTo>
                  <a:pt x="3214814" y="49530"/>
                </a:lnTo>
                <a:lnTo>
                  <a:pt x="3013392" y="49530"/>
                </a:lnTo>
                <a:lnTo>
                  <a:pt x="3013392" y="68580"/>
                </a:lnTo>
                <a:lnTo>
                  <a:pt x="3013392" y="120650"/>
                </a:lnTo>
                <a:lnTo>
                  <a:pt x="2982074" y="120650"/>
                </a:lnTo>
                <a:lnTo>
                  <a:pt x="2982074" y="68580"/>
                </a:lnTo>
                <a:lnTo>
                  <a:pt x="3013392" y="68580"/>
                </a:lnTo>
                <a:lnTo>
                  <a:pt x="3013392" y="49530"/>
                </a:lnTo>
                <a:lnTo>
                  <a:pt x="2981350" y="49530"/>
                </a:lnTo>
                <a:lnTo>
                  <a:pt x="2974581" y="30480"/>
                </a:lnTo>
                <a:lnTo>
                  <a:pt x="2964624" y="17780"/>
                </a:lnTo>
                <a:lnTo>
                  <a:pt x="2963773" y="16700"/>
                </a:lnTo>
                <a:lnTo>
                  <a:pt x="2963773" y="58420"/>
                </a:lnTo>
                <a:lnTo>
                  <a:pt x="2963773" y="176530"/>
                </a:lnTo>
                <a:lnTo>
                  <a:pt x="2961462" y="187960"/>
                </a:lnTo>
                <a:lnTo>
                  <a:pt x="2955188" y="196850"/>
                </a:lnTo>
                <a:lnTo>
                  <a:pt x="2945879" y="203200"/>
                </a:lnTo>
                <a:lnTo>
                  <a:pt x="2934500" y="205740"/>
                </a:lnTo>
                <a:lnTo>
                  <a:pt x="2922968" y="205740"/>
                </a:lnTo>
                <a:lnTo>
                  <a:pt x="2917266" y="193040"/>
                </a:lnTo>
                <a:lnTo>
                  <a:pt x="2916085" y="191770"/>
                </a:lnTo>
                <a:lnTo>
                  <a:pt x="2907792" y="182880"/>
                </a:lnTo>
                <a:lnTo>
                  <a:pt x="2905976" y="181775"/>
                </a:lnTo>
                <a:lnTo>
                  <a:pt x="2905976" y="215900"/>
                </a:lnTo>
                <a:lnTo>
                  <a:pt x="2903994" y="226060"/>
                </a:lnTo>
                <a:lnTo>
                  <a:pt x="2898622" y="233680"/>
                </a:lnTo>
                <a:lnTo>
                  <a:pt x="2890647" y="240030"/>
                </a:lnTo>
                <a:lnTo>
                  <a:pt x="2880906" y="241300"/>
                </a:lnTo>
                <a:lnTo>
                  <a:pt x="2871152" y="240030"/>
                </a:lnTo>
                <a:lnTo>
                  <a:pt x="2863177" y="233680"/>
                </a:lnTo>
                <a:lnTo>
                  <a:pt x="2857804" y="226060"/>
                </a:lnTo>
                <a:lnTo>
                  <a:pt x="2855836" y="215900"/>
                </a:lnTo>
                <a:lnTo>
                  <a:pt x="2857804" y="207010"/>
                </a:lnTo>
                <a:lnTo>
                  <a:pt x="2863177" y="198120"/>
                </a:lnTo>
                <a:lnTo>
                  <a:pt x="2871152" y="193040"/>
                </a:lnTo>
                <a:lnTo>
                  <a:pt x="2880906" y="191770"/>
                </a:lnTo>
                <a:lnTo>
                  <a:pt x="2890647" y="193040"/>
                </a:lnTo>
                <a:lnTo>
                  <a:pt x="2898622" y="198120"/>
                </a:lnTo>
                <a:lnTo>
                  <a:pt x="2903994" y="207010"/>
                </a:lnTo>
                <a:lnTo>
                  <a:pt x="2905976" y="215900"/>
                </a:lnTo>
                <a:lnTo>
                  <a:pt x="2905976" y="181775"/>
                </a:lnTo>
                <a:lnTo>
                  <a:pt x="2895384" y="175260"/>
                </a:lnTo>
                <a:lnTo>
                  <a:pt x="2880906" y="172720"/>
                </a:lnTo>
                <a:lnTo>
                  <a:pt x="2866098" y="175260"/>
                </a:lnTo>
                <a:lnTo>
                  <a:pt x="2853486" y="182880"/>
                </a:lnTo>
                <a:lnTo>
                  <a:pt x="2843987" y="193040"/>
                </a:lnTo>
                <a:lnTo>
                  <a:pt x="2838513" y="207010"/>
                </a:lnTo>
                <a:lnTo>
                  <a:pt x="2649474" y="207010"/>
                </a:lnTo>
                <a:lnTo>
                  <a:pt x="2643987" y="193040"/>
                </a:lnTo>
                <a:lnTo>
                  <a:pt x="2642806" y="191770"/>
                </a:lnTo>
                <a:lnTo>
                  <a:pt x="2634488" y="182880"/>
                </a:lnTo>
                <a:lnTo>
                  <a:pt x="2632151" y="181470"/>
                </a:lnTo>
                <a:lnTo>
                  <a:pt x="2632151" y="215900"/>
                </a:lnTo>
                <a:lnTo>
                  <a:pt x="2630170" y="226060"/>
                </a:lnTo>
                <a:lnTo>
                  <a:pt x="2624798" y="233680"/>
                </a:lnTo>
                <a:lnTo>
                  <a:pt x="2616835" y="240030"/>
                </a:lnTo>
                <a:lnTo>
                  <a:pt x="2607094" y="241300"/>
                </a:lnTo>
                <a:lnTo>
                  <a:pt x="2597340" y="240030"/>
                </a:lnTo>
                <a:lnTo>
                  <a:pt x="2589377" y="233680"/>
                </a:lnTo>
                <a:lnTo>
                  <a:pt x="2583992" y="226060"/>
                </a:lnTo>
                <a:lnTo>
                  <a:pt x="2582024" y="215900"/>
                </a:lnTo>
                <a:lnTo>
                  <a:pt x="2583992" y="207010"/>
                </a:lnTo>
                <a:lnTo>
                  <a:pt x="2589377" y="198120"/>
                </a:lnTo>
                <a:lnTo>
                  <a:pt x="2597340" y="193040"/>
                </a:lnTo>
                <a:lnTo>
                  <a:pt x="2607094" y="191770"/>
                </a:lnTo>
                <a:lnTo>
                  <a:pt x="2616835" y="193040"/>
                </a:lnTo>
                <a:lnTo>
                  <a:pt x="2624798" y="198120"/>
                </a:lnTo>
                <a:lnTo>
                  <a:pt x="2630170" y="207010"/>
                </a:lnTo>
                <a:lnTo>
                  <a:pt x="2632151" y="215900"/>
                </a:lnTo>
                <a:lnTo>
                  <a:pt x="2632151" y="181470"/>
                </a:lnTo>
                <a:lnTo>
                  <a:pt x="2621877" y="175260"/>
                </a:lnTo>
                <a:lnTo>
                  <a:pt x="2607094" y="172720"/>
                </a:lnTo>
                <a:lnTo>
                  <a:pt x="2592298" y="175260"/>
                </a:lnTo>
                <a:lnTo>
                  <a:pt x="2579687" y="182880"/>
                </a:lnTo>
                <a:lnTo>
                  <a:pt x="2570188" y="193040"/>
                </a:lnTo>
                <a:lnTo>
                  <a:pt x="2564714" y="207010"/>
                </a:lnTo>
                <a:lnTo>
                  <a:pt x="2526360" y="207010"/>
                </a:lnTo>
                <a:lnTo>
                  <a:pt x="2519642" y="200660"/>
                </a:lnTo>
                <a:lnTo>
                  <a:pt x="2519642" y="168910"/>
                </a:lnTo>
                <a:lnTo>
                  <a:pt x="2522309" y="163830"/>
                </a:lnTo>
                <a:lnTo>
                  <a:pt x="2547201" y="148590"/>
                </a:lnTo>
                <a:lnTo>
                  <a:pt x="2552712" y="144780"/>
                </a:lnTo>
                <a:lnTo>
                  <a:pt x="2557780" y="139700"/>
                </a:lnTo>
                <a:lnTo>
                  <a:pt x="2562402" y="134620"/>
                </a:lnTo>
                <a:lnTo>
                  <a:pt x="2566555" y="129540"/>
                </a:lnTo>
                <a:lnTo>
                  <a:pt x="2571102" y="123190"/>
                </a:lnTo>
                <a:lnTo>
                  <a:pt x="2610256" y="68580"/>
                </a:lnTo>
                <a:lnTo>
                  <a:pt x="2611742" y="68580"/>
                </a:lnTo>
                <a:lnTo>
                  <a:pt x="2611742" y="66040"/>
                </a:lnTo>
                <a:lnTo>
                  <a:pt x="2633827" y="35560"/>
                </a:lnTo>
                <a:lnTo>
                  <a:pt x="2640406" y="27940"/>
                </a:lnTo>
                <a:lnTo>
                  <a:pt x="2648407" y="22860"/>
                </a:lnTo>
                <a:lnTo>
                  <a:pt x="2657462" y="19050"/>
                </a:lnTo>
                <a:lnTo>
                  <a:pt x="2667190" y="17780"/>
                </a:lnTo>
                <a:lnTo>
                  <a:pt x="2762974" y="17780"/>
                </a:lnTo>
                <a:lnTo>
                  <a:pt x="2762974" y="120650"/>
                </a:lnTo>
                <a:lnTo>
                  <a:pt x="2604033" y="120650"/>
                </a:lnTo>
                <a:lnTo>
                  <a:pt x="2604033" y="138430"/>
                </a:lnTo>
                <a:lnTo>
                  <a:pt x="2940202" y="138430"/>
                </a:lnTo>
                <a:lnTo>
                  <a:pt x="2940202" y="120650"/>
                </a:lnTo>
                <a:lnTo>
                  <a:pt x="2809430" y="120650"/>
                </a:lnTo>
                <a:lnTo>
                  <a:pt x="2809430" y="17780"/>
                </a:lnTo>
                <a:lnTo>
                  <a:pt x="2922841" y="17780"/>
                </a:lnTo>
                <a:lnTo>
                  <a:pt x="2938742" y="21590"/>
                </a:lnTo>
                <a:lnTo>
                  <a:pt x="2951759" y="30480"/>
                </a:lnTo>
                <a:lnTo>
                  <a:pt x="2960547" y="43180"/>
                </a:lnTo>
                <a:lnTo>
                  <a:pt x="2963773" y="58420"/>
                </a:lnTo>
                <a:lnTo>
                  <a:pt x="2963773" y="16700"/>
                </a:lnTo>
                <a:lnTo>
                  <a:pt x="2961627" y="13970"/>
                </a:lnTo>
                <a:lnTo>
                  <a:pt x="2943910" y="3810"/>
                </a:lnTo>
                <a:lnTo>
                  <a:pt x="2922841" y="0"/>
                </a:lnTo>
                <a:lnTo>
                  <a:pt x="2791117" y="0"/>
                </a:lnTo>
                <a:lnTo>
                  <a:pt x="2791117" y="17780"/>
                </a:lnTo>
                <a:lnTo>
                  <a:pt x="2791117" y="120650"/>
                </a:lnTo>
                <a:lnTo>
                  <a:pt x="2781287" y="120650"/>
                </a:lnTo>
                <a:lnTo>
                  <a:pt x="2781287" y="17780"/>
                </a:lnTo>
                <a:lnTo>
                  <a:pt x="2791117" y="17780"/>
                </a:lnTo>
                <a:lnTo>
                  <a:pt x="2791117" y="0"/>
                </a:lnTo>
                <a:lnTo>
                  <a:pt x="2667190" y="0"/>
                </a:lnTo>
                <a:lnTo>
                  <a:pt x="2653119" y="1270"/>
                </a:lnTo>
                <a:lnTo>
                  <a:pt x="2639999" y="6350"/>
                </a:lnTo>
                <a:lnTo>
                  <a:pt x="2628404" y="13970"/>
                </a:lnTo>
                <a:lnTo>
                  <a:pt x="2618879" y="24130"/>
                </a:lnTo>
                <a:lnTo>
                  <a:pt x="2600782" y="49530"/>
                </a:lnTo>
                <a:lnTo>
                  <a:pt x="2587802" y="49530"/>
                </a:lnTo>
                <a:lnTo>
                  <a:pt x="2587802" y="68580"/>
                </a:lnTo>
                <a:lnTo>
                  <a:pt x="2549855" y="121920"/>
                </a:lnTo>
                <a:lnTo>
                  <a:pt x="2548902" y="123190"/>
                </a:lnTo>
                <a:lnTo>
                  <a:pt x="2548902" y="120650"/>
                </a:lnTo>
                <a:lnTo>
                  <a:pt x="2427427" y="120650"/>
                </a:lnTo>
                <a:lnTo>
                  <a:pt x="2427427" y="68580"/>
                </a:lnTo>
                <a:lnTo>
                  <a:pt x="2587802" y="68580"/>
                </a:lnTo>
                <a:lnTo>
                  <a:pt x="2587802" y="49530"/>
                </a:lnTo>
                <a:lnTo>
                  <a:pt x="2409113" y="49530"/>
                </a:lnTo>
                <a:lnTo>
                  <a:pt x="2409113" y="68580"/>
                </a:lnTo>
                <a:lnTo>
                  <a:pt x="2409113" y="120650"/>
                </a:lnTo>
                <a:lnTo>
                  <a:pt x="2226005" y="120650"/>
                </a:lnTo>
                <a:lnTo>
                  <a:pt x="2226005" y="68580"/>
                </a:lnTo>
                <a:lnTo>
                  <a:pt x="2409113" y="68580"/>
                </a:lnTo>
                <a:lnTo>
                  <a:pt x="2409113" y="49530"/>
                </a:lnTo>
                <a:lnTo>
                  <a:pt x="2207691" y="49530"/>
                </a:lnTo>
                <a:lnTo>
                  <a:pt x="2207691" y="68580"/>
                </a:lnTo>
                <a:lnTo>
                  <a:pt x="2207691" y="120650"/>
                </a:lnTo>
                <a:lnTo>
                  <a:pt x="2024583" y="120650"/>
                </a:lnTo>
                <a:lnTo>
                  <a:pt x="2024583" y="68580"/>
                </a:lnTo>
                <a:lnTo>
                  <a:pt x="2207691" y="68580"/>
                </a:lnTo>
                <a:lnTo>
                  <a:pt x="2207691" y="49530"/>
                </a:lnTo>
                <a:lnTo>
                  <a:pt x="2006282" y="49530"/>
                </a:lnTo>
                <a:lnTo>
                  <a:pt x="2006282" y="68580"/>
                </a:lnTo>
                <a:lnTo>
                  <a:pt x="2006282" y="120650"/>
                </a:lnTo>
                <a:lnTo>
                  <a:pt x="1823161" y="120650"/>
                </a:lnTo>
                <a:lnTo>
                  <a:pt x="1823161" y="68580"/>
                </a:lnTo>
                <a:lnTo>
                  <a:pt x="2006282" y="68580"/>
                </a:lnTo>
                <a:lnTo>
                  <a:pt x="2006282" y="49530"/>
                </a:lnTo>
                <a:lnTo>
                  <a:pt x="1804847" y="49530"/>
                </a:lnTo>
                <a:lnTo>
                  <a:pt x="1804847" y="68580"/>
                </a:lnTo>
                <a:lnTo>
                  <a:pt x="1804847" y="120650"/>
                </a:lnTo>
                <a:lnTo>
                  <a:pt x="1621739" y="120650"/>
                </a:lnTo>
                <a:lnTo>
                  <a:pt x="1621739" y="68580"/>
                </a:lnTo>
                <a:lnTo>
                  <a:pt x="1804847" y="68580"/>
                </a:lnTo>
                <a:lnTo>
                  <a:pt x="1804847" y="49530"/>
                </a:lnTo>
                <a:lnTo>
                  <a:pt x="1603413" y="49530"/>
                </a:lnTo>
                <a:lnTo>
                  <a:pt x="1603413" y="68580"/>
                </a:lnTo>
                <a:lnTo>
                  <a:pt x="1603413" y="120650"/>
                </a:lnTo>
                <a:lnTo>
                  <a:pt x="1420317" y="120650"/>
                </a:lnTo>
                <a:lnTo>
                  <a:pt x="1420317" y="68580"/>
                </a:lnTo>
                <a:lnTo>
                  <a:pt x="1603413" y="68580"/>
                </a:lnTo>
                <a:lnTo>
                  <a:pt x="1603413" y="49530"/>
                </a:lnTo>
                <a:lnTo>
                  <a:pt x="1401991" y="49530"/>
                </a:lnTo>
                <a:lnTo>
                  <a:pt x="1401991" y="68580"/>
                </a:lnTo>
                <a:lnTo>
                  <a:pt x="1401991" y="120650"/>
                </a:lnTo>
                <a:lnTo>
                  <a:pt x="1218895" y="120650"/>
                </a:lnTo>
                <a:lnTo>
                  <a:pt x="1218895" y="68580"/>
                </a:lnTo>
                <a:lnTo>
                  <a:pt x="1401991" y="68580"/>
                </a:lnTo>
                <a:lnTo>
                  <a:pt x="1401991" y="49530"/>
                </a:lnTo>
                <a:lnTo>
                  <a:pt x="1200581" y="49530"/>
                </a:lnTo>
                <a:lnTo>
                  <a:pt x="1200581" y="68580"/>
                </a:lnTo>
                <a:lnTo>
                  <a:pt x="1200581" y="120650"/>
                </a:lnTo>
                <a:lnTo>
                  <a:pt x="1017473" y="120650"/>
                </a:lnTo>
                <a:lnTo>
                  <a:pt x="1017473" y="68580"/>
                </a:lnTo>
                <a:lnTo>
                  <a:pt x="1200581" y="68580"/>
                </a:lnTo>
                <a:lnTo>
                  <a:pt x="1200581" y="49530"/>
                </a:lnTo>
                <a:lnTo>
                  <a:pt x="999147" y="49530"/>
                </a:lnTo>
                <a:lnTo>
                  <a:pt x="999147" y="68580"/>
                </a:lnTo>
                <a:lnTo>
                  <a:pt x="999147" y="120650"/>
                </a:lnTo>
                <a:lnTo>
                  <a:pt x="816038" y="120650"/>
                </a:lnTo>
                <a:lnTo>
                  <a:pt x="816038" y="68580"/>
                </a:lnTo>
                <a:lnTo>
                  <a:pt x="999147" y="68580"/>
                </a:lnTo>
                <a:lnTo>
                  <a:pt x="999147" y="49530"/>
                </a:lnTo>
                <a:lnTo>
                  <a:pt x="797725" y="49530"/>
                </a:lnTo>
                <a:lnTo>
                  <a:pt x="797725" y="68580"/>
                </a:lnTo>
                <a:lnTo>
                  <a:pt x="797725" y="120650"/>
                </a:lnTo>
                <a:lnTo>
                  <a:pt x="614616" y="120650"/>
                </a:lnTo>
                <a:lnTo>
                  <a:pt x="614616" y="68580"/>
                </a:lnTo>
                <a:lnTo>
                  <a:pt x="797725" y="68580"/>
                </a:lnTo>
                <a:lnTo>
                  <a:pt x="797725" y="49530"/>
                </a:lnTo>
                <a:lnTo>
                  <a:pt x="596303" y="49530"/>
                </a:lnTo>
                <a:lnTo>
                  <a:pt x="596303" y="68580"/>
                </a:lnTo>
                <a:lnTo>
                  <a:pt x="596303" y="120650"/>
                </a:lnTo>
                <a:lnTo>
                  <a:pt x="413194" y="120650"/>
                </a:lnTo>
                <a:lnTo>
                  <a:pt x="413194" y="68580"/>
                </a:lnTo>
                <a:lnTo>
                  <a:pt x="596303" y="68580"/>
                </a:lnTo>
                <a:lnTo>
                  <a:pt x="596303" y="49530"/>
                </a:lnTo>
                <a:lnTo>
                  <a:pt x="394868" y="49530"/>
                </a:lnTo>
                <a:lnTo>
                  <a:pt x="394868" y="68580"/>
                </a:lnTo>
                <a:lnTo>
                  <a:pt x="394868" y="120650"/>
                </a:lnTo>
                <a:lnTo>
                  <a:pt x="211759" y="120650"/>
                </a:lnTo>
                <a:lnTo>
                  <a:pt x="211759" y="68580"/>
                </a:lnTo>
                <a:lnTo>
                  <a:pt x="394868" y="68580"/>
                </a:lnTo>
                <a:lnTo>
                  <a:pt x="394868" y="49530"/>
                </a:lnTo>
                <a:lnTo>
                  <a:pt x="193459" y="49530"/>
                </a:lnTo>
                <a:lnTo>
                  <a:pt x="193459" y="68580"/>
                </a:lnTo>
                <a:lnTo>
                  <a:pt x="193459" y="120650"/>
                </a:lnTo>
                <a:lnTo>
                  <a:pt x="10350" y="120650"/>
                </a:lnTo>
                <a:lnTo>
                  <a:pt x="10350" y="68580"/>
                </a:lnTo>
                <a:lnTo>
                  <a:pt x="193459" y="68580"/>
                </a:lnTo>
                <a:lnTo>
                  <a:pt x="193459" y="49530"/>
                </a:lnTo>
                <a:lnTo>
                  <a:pt x="0" y="49530"/>
                </a:lnTo>
                <a:lnTo>
                  <a:pt x="0" y="138430"/>
                </a:lnTo>
                <a:lnTo>
                  <a:pt x="2527490" y="138430"/>
                </a:lnTo>
                <a:lnTo>
                  <a:pt x="2517127" y="144780"/>
                </a:lnTo>
                <a:lnTo>
                  <a:pt x="2510472" y="151130"/>
                </a:lnTo>
                <a:lnTo>
                  <a:pt x="2505506" y="157480"/>
                </a:lnTo>
                <a:lnTo>
                  <a:pt x="2502395" y="165100"/>
                </a:lnTo>
                <a:lnTo>
                  <a:pt x="2501328" y="173990"/>
                </a:lnTo>
                <a:lnTo>
                  <a:pt x="2501328" y="191770"/>
                </a:lnTo>
                <a:lnTo>
                  <a:pt x="2503944" y="205740"/>
                </a:lnTo>
                <a:lnTo>
                  <a:pt x="2511082" y="215900"/>
                </a:lnTo>
                <a:lnTo>
                  <a:pt x="2521674" y="222250"/>
                </a:lnTo>
                <a:lnTo>
                  <a:pt x="2534628" y="226060"/>
                </a:lnTo>
                <a:lnTo>
                  <a:pt x="2564714" y="226060"/>
                </a:lnTo>
                <a:lnTo>
                  <a:pt x="2570188" y="238760"/>
                </a:lnTo>
                <a:lnTo>
                  <a:pt x="2579687" y="250190"/>
                </a:lnTo>
                <a:lnTo>
                  <a:pt x="2592298" y="256540"/>
                </a:lnTo>
                <a:lnTo>
                  <a:pt x="2607094" y="259080"/>
                </a:lnTo>
                <a:lnTo>
                  <a:pt x="2621877" y="256540"/>
                </a:lnTo>
                <a:lnTo>
                  <a:pt x="2634488" y="250190"/>
                </a:lnTo>
                <a:lnTo>
                  <a:pt x="2641879" y="241300"/>
                </a:lnTo>
                <a:lnTo>
                  <a:pt x="2643987" y="238760"/>
                </a:lnTo>
                <a:lnTo>
                  <a:pt x="2649474" y="226060"/>
                </a:lnTo>
                <a:lnTo>
                  <a:pt x="2838513" y="226060"/>
                </a:lnTo>
                <a:lnTo>
                  <a:pt x="2843987" y="238760"/>
                </a:lnTo>
                <a:lnTo>
                  <a:pt x="2853486" y="250190"/>
                </a:lnTo>
                <a:lnTo>
                  <a:pt x="2866098" y="256540"/>
                </a:lnTo>
                <a:lnTo>
                  <a:pt x="2880906" y="259080"/>
                </a:lnTo>
                <a:lnTo>
                  <a:pt x="2895993" y="256540"/>
                </a:lnTo>
                <a:lnTo>
                  <a:pt x="2908770" y="248920"/>
                </a:lnTo>
                <a:lnTo>
                  <a:pt x="2915907" y="241300"/>
                </a:lnTo>
                <a:lnTo>
                  <a:pt x="2918282" y="238760"/>
                </a:lnTo>
                <a:lnTo>
                  <a:pt x="2923540" y="224790"/>
                </a:lnTo>
                <a:lnTo>
                  <a:pt x="2934500" y="224790"/>
                </a:lnTo>
                <a:lnTo>
                  <a:pt x="2952991" y="220980"/>
                </a:lnTo>
                <a:lnTo>
                  <a:pt x="2968117" y="210820"/>
                </a:lnTo>
                <a:lnTo>
                  <a:pt x="2971520" y="205740"/>
                </a:lnTo>
                <a:lnTo>
                  <a:pt x="2978327" y="195580"/>
                </a:lnTo>
                <a:lnTo>
                  <a:pt x="2982074" y="176530"/>
                </a:lnTo>
                <a:lnTo>
                  <a:pt x="2982074" y="138430"/>
                </a:lnTo>
                <a:lnTo>
                  <a:pt x="5700788" y="138430"/>
                </a:lnTo>
                <a:lnTo>
                  <a:pt x="5700788" y="120650"/>
                </a:lnTo>
                <a:lnTo>
                  <a:pt x="5247360" y="120650"/>
                </a:lnTo>
                <a:lnTo>
                  <a:pt x="5247360" y="68580"/>
                </a:lnTo>
                <a:lnTo>
                  <a:pt x="5700788" y="68580"/>
                </a:lnTo>
                <a:lnTo>
                  <a:pt x="5700788" y="4953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4" name="object 46">
            <a:extLst>
              <a:ext uri="{FF2B5EF4-FFF2-40B4-BE49-F238E27FC236}">
                <a16:creationId xmlns:a16="http://schemas.microsoft.com/office/drawing/2014/main" xmlns="" id="{A4EA4227-67AB-D1F2-4DB9-AD4B1CAB4327}"/>
              </a:ext>
            </a:extLst>
          </p:cNvPr>
          <p:cNvSpPr/>
          <p:nvPr/>
        </p:nvSpPr>
        <p:spPr>
          <a:xfrm>
            <a:off x="3620011" y="3690679"/>
            <a:ext cx="308351" cy="155471"/>
          </a:xfrm>
          <a:custGeom>
            <a:avLst/>
            <a:gdLst/>
            <a:ahLst/>
            <a:cxnLst/>
            <a:rect l="l" t="t" r="r" b="b"/>
            <a:pathLst>
              <a:path w="453389" h="228600">
                <a:moveTo>
                  <a:pt x="91376" y="51371"/>
                </a:moveTo>
                <a:lnTo>
                  <a:pt x="88303" y="51371"/>
                </a:lnTo>
                <a:lnTo>
                  <a:pt x="53963" y="58321"/>
                </a:lnTo>
                <a:lnTo>
                  <a:pt x="25892" y="77263"/>
                </a:lnTo>
                <a:lnTo>
                  <a:pt x="6950" y="105335"/>
                </a:lnTo>
                <a:lnTo>
                  <a:pt x="0" y="139674"/>
                </a:lnTo>
                <a:lnTo>
                  <a:pt x="6950" y="174013"/>
                </a:lnTo>
                <a:lnTo>
                  <a:pt x="25892" y="202085"/>
                </a:lnTo>
                <a:lnTo>
                  <a:pt x="53963" y="221027"/>
                </a:lnTo>
                <a:lnTo>
                  <a:pt x="88303" y="227977"/>
                </a:lnTo>
                <a:lnTo>
                  <a:pt x="101313" y="227036"/>
                </a:lnTo>
                <a:lnTo>
                  <a:pt x="113874" y="224242"/>
                </a:lnTo>
                <a:lnTo>
                  <a:pt x="125854" y="219635"/>
                </a:lnTo>
                <a:lnTo>
                  <a:pt x="137121" y="213258"/>
                </a:lnTo>
                <a:lnTo>
                  <a:pt x="248616" y="213258"/>
                </a:lnTo>
                <a:lnTo>
                  <a:pt x="254812" y="209854"/>
                </a:lnTo>
                <a:lnTo>
                  <a:pt x="361375" y="209854"/>
                </a:lnTo>
                <a:lnTo>
                  <a:pt x="361597" y="209676"/>
                </a:lnTo>
                <a:lnTo>
                  <a:pt x="88303" y="209676"/>
                </a:lnTo>
                <a:lnTo>
                  <a:pt x="61090" y="204166"/>
                </a:lnTo>
                <a:lnTo>
                  <a:pt x="38839" y="189149"/>
                </a:lnTo>
                <a:lnTo>
                  <a:pt x="23823" y="166894"/>
                </a:lnTo>
                <a:lnTo>
                  <a:pt x="18313" y="139674"/>
                </a:lnTo>
                <a:lnTo>
                  <a:pt x="23823" y="112454"/>
                </a:lnTo>
                <a:lnTo>
                  <a:pt x="38839" y="90200"/>
                </a:lnTo>
                <a:lnTo>
                  <a:pt x="61090" y="75182"/>
                </a:lnTo>
                <a:lnTo>
                  <a:pt x="88303" y="69672"/>
                </a:lnTo>
                <a:lnTo>
                  <a:pt x="108273" y="69672"/>
                </a:lnTo>
                <a:lnTo>
                  <a:pt x="110185" y="66357"/>
                </a:lnTo>
                <a:lnTo>
                  <a:pt x="121314" y="51866"/>
                </a:lnTo>
                <a:lnTo>
                  <a:pt x="97612" y="51866"/>
                </a:lnTo>
                <a:lnTo>
                  <a:pt x="94488" y="51549"/>
                </a:lnTo>
                <a:lnTo>
                  <a:pt x="91376" y="51371"/>
                </a:lnTo>
                <a:close/>
              </a:path>
              <a:path w="453389" h="228600">
                <a:moveTo>
                  <a:pt x="248616" y="213258"/>
                </a:moveTo>
                <a:lnTo>
                  <a:pt x="137121" y="213258"/>
                </a:lnTo>
                <a:lnTo>
                  <a:pt x="150309" y="219635"/>
                </a:lnTo>
                <a:lnTo>
                  <a:pt x="164147" y="224242"/>
                </a:lnTo>
                <a:lnTo>
                  <a:pt x="178480" y="227036"/>
                </a:lnTo>
                <a:lnTo>
                  <a:pt x="193154" y="227977"/>
                </a:lnTo>
                <a:lnTo>
                  <a:pt x="209524" y="226817"/>
                </a:lnTo>
                <a:lnTo>
                  <a:pt x="225374" y="223373"/>
                </a:lnTo>
                <a:lnTo>
                  <a:pt x="240528" y="217701"/>
                </a:lnTo>
                <a:lnTo>
                  <a:pt x="248616" y="213258"/>
                </a:lnTo>
                <a:close/>
              </a:path>
              <a:path w="453389" h="228600">
                <a:moveTo>
                  <a:pt x="361375" y="209854"/>
                </a:moveTo>
                <a:lnTo>
                  <a:pt x="254812" y="209854"/>
                </a:lnTo>
                <a:lnTo>
                  <a:pt x="266928" y="217637"/>
                </a:lnTo>
                <a:lnTo>
                  <a:pt x="280073" y="223316"/>
                </a:lnTo>
                <a:lnTo>
                  <a:pt x="293989" y="226796"/>
                </a:lnTo>
                <a:lnTo>
                  <a:pt x="308419" y="227977"/>
                </a:lnTo>
                <a:lnTo>
                  <a:pt x="325449" y="226316"/>
                </a:lnTo>
                <a:lnTo>
                  <a:pt x="341685" y="221464"/>
                </a:lnTo>
                <a:lnTo>
                  <a:pt x="356680" y="213613"/>
                </a:lnTo>
                <a:lnTo>
                  <a:pt x="361375" y="209854"/>
                </a:lnTo>
                <a:close/>
              </a:path>
              <a:path w="453389" h="228600">
                <a:moveTo>
                  <a:pt x="136194" y="191122"/>
                </a:moveTo>
                <a:lnTo>
                  <a:pt x="99851" y="208736"/>
                </a:lnTo>
                <a:lnTo>
                  <a:pt x="88303" y="209676"/>
                </a:lnTo>
                <a:lnTo>
                  <a:pt x="193154" y="209676"/>
                </a:lnTo>
                <a:lnTo>
                  <a:pt x="179534" y="208709"/>
                </a:lnTo>
                <a:lnTo>
                  <a:pt x="166285" y="205838"/>
                </a:lnTo>
                <a:lnTo>
                  <a:pt x="153586" y="201115"/>
                </a:lnTo>
                <a:lnTo>
                  <a:pt x="141617" y="194589"/>
                </a:lnTo>
                <a:lnTo>
                  <a:pt x="136194" y="191122"/>
                </a:lnTo>
                <a:close/>
              </a:path>
              <a:path w="453389" h="228600">
                <a:moveTo>
                  <a:pt x="255905" y="186550"/>
                </a:moveTo>
                <a:lnTo>
                  <a:pt x="208374" y="208478"/>
                </a:lnTo>
                <a:lnTo>
                  <a:pt x="193154" y="209676"/>
                </a:lnTo>
                <a:lnTo>
                  <a:pt x="308419" y="209676"/>
                </a:lnTo>
                <a:lnTo>
                  <a:pt x="295518" y="208478"/>
                </a:lnTo>
                <a:lnTo>
                  <a:pt x="283262" y="205006"/>
                </a:lnTo>
                <a:lnTo>
                  <a:pt x="271802" y="199336"/>
                </a:lnTo>
                <a:lnTo>
                  <a:pt x="261467" y="191592"/>
                </a:lnTo>
                <a:lnTo>
                  <a:pt x="255905" y="186550"/>
                </a:lnTo>
                <a:close/>
              </a:path>
              <a:path w="453389" h="228600">
                <a:moveTo>
                  <a:pt x="364782" y="181673"/>
                </a:moveTo>
                <a:lnTo>
                  <a:pt x="323075" y="208116"/>
                </a:lnTo>
                <a:lnTo>
                  <a:pt x="308419" y="209676"/>
                </a:lnTo>
                <a:lnTo>
                  <a:pt x="361597" y="209676"/>
                </a:lnTo>
                <a:lnTo>
                  <a:pt x="369989" y="202958"/>
                </a:lnTo>
                <a:lnTo>
                  <a:pt x="399684" y="202958"/>
                </a:lnTo>
                <a:lnTo>
                  <a:pt x="413133" y="200235"/>
                </a:lnTo>
                <a:lnTo>
                  <a:pt x="432639" y="187070"/>
                </a:lnTo>
                <a:lnTo>
                  <a:pt x="381838" y="187070"/>
                </a:lnTo>
                <a:lnTo>
                  <a:pt x="376148" y="186029"/>
                </a:lnTo>
                <a:lnTo>
                  <a:pt x="364782" y="181673"/>
                </a:lnTo>
                <a:close/>
              </a:path>
              <a:path w="453389" h="228600">
                <a:moveTo>
                  <a:pt x="399684" y="202958"/>
                </a:moveTo>
                <a:lnTo>
                  <a:pt x="369989" y="202958"/>
                </a:lnTo>
                <a:lnTo>
                  <a:pt x="375742" y="204584"/>
                </a:lnTo>
                <a:lnTo>
                  <a:pt x="381647" y="205409"/>
                </a:lnTo>
                <a:lnTo>
                  <a:pt x="387578" y="205409"/>
                </a:lnTo>
                <a:lnTo>
                  <a:pt x="399684" y="202958"/>
                </a:lnTo>
                <a:close/>
              </a:path>
              <a:path w="453389" h="228600">
                <a:moveTo>
                  <a:pt x="432620" y="92265"/>
                </a:moveTo>
                <a:lnTo>
                  <a:pt x="387578" y="92265"/>
                </a:lnTo>
                <a:lnTo>
                  <a:pt x="406014" y="95995"/>
                </a:lnTo>
                <a:lnTo>
                  <a:pt x="421090" y="106164"/>
                </a:lnTo>
                <a:lnTo>
                  <a:pt x="431266" y="121235"/>
                </a:lnTo>
                <a:lnTo>
                  <a:pt x="435000" y="139674"/>
                </a:lnTo>
                <a:lnTo>
                  <a:pt x="431266" y="158112"/>
                </a:lnTo>
                <a:lnTo>
                  <a:pt x="421090" y="173178"/>
                </a:lnTo>
                <a:lnTo>
                  <a:pt x="406014" y="183342"/>
                </a:lnTo>
                <a:lnTo>
                  <a:pt x="387578" y="187070"/>
                </a:lnTo>
                <a:lnTo>
                  <a:pt x="432639" y="187070"/>
                </a:lnTo>
                <a:lnTo>
                  <a:pt x="434027" y="186134"/>
                </a:lnTo>
                <a:lnTo>
                  <a:pt x="448127" y="165236"/>
                </a:lnTo>
                <a:lnTo>
                  <a:pt x="453301" y="139674"/>
                </a:lnTo>
                <a:lnTo>
                  <a:pt x="448127" y="114112"/>
                </a:lnTo>
                <a:lnTo>
                  <a:pt x="434027" y="93214"/>
                </a:lnTo>
                <a:lnTo>
                  <a:pt x="432620" y="92265"/>
                </a:lnTo>
                <a:close/>
              </a:path>
              <a:path w="453389" h="228600">
                <a:moveTo>
                  <a:pt x="361593" y="69672"/>
                </a:moveTo>
                <a:lnTo>
                  <a:pt x="308419" y="69672"/>
                </a:lnTo>
                <a:lnTo>
                  <a:pt x="323086" y="71231"/>
                </a:lnTo>
                <a:lnTo>
                  <a:pt x="336970" y="75772"/>
                </a:lnTo>
                <a:lnTo>
                  <a:pt x="349619" y="83093"/>
                </a:lnTo>
                <a:lnTo>
                  <a:pt x="360578" y="92989"/>
                </a:lnTo>
                <a:lnTo>
                  <a:pt x="364782" y="97675"/>
                </a:lnTo>
                <a:lnTo>
                  <a:pt x="376161" y="93319"/>
                </a:lnTo>
                <a:lnTo>
                  <a:pt x="381850" y="92265"/>
                </a:lnTo>
                <a:lnTo>
                  <a:pt x="432620" y="92265"/>
                </a:lnTo>
                <a:lnTo>
                  <a:pt x="413133" y="79113"/>
                </a:lnTo>
                <a:lnTo>
                  <a:pt x="399684" y="76390"/>
                </a:lnTo>
                <a:lnTo>
                  <a:pt x="369989" y="76390"/>
                </a:lnTo>
                <a:lnTo>
                  <a:pt x="361593" y="69672"/>
                </a:lnTo>
                <a:close/>
              </a:path>
              <a:path w="453389" h="228600">
                <a:moveTo>
                  <a:pt x="387578" y="73939"/>
                </a:moveTo>
                <a:lnTo>
                  <a:pt x="381647" y="73939"/>
                </a:lnTo>
                <a:lnTo>
                  <a:pt x="375742" y="74764"/>
                </a:lnTo>
                <a:lnTo>
                  <a:pt x="369989" y="76390"/>
                </a:lnTo>
                <a:lnTo>
                  <a:pt x="399684" y="76390"/>
                </a:lnTo>
                <a:lnTo>
                  <a:pt x="387578" y="73939"/>
                </a:lnTo>
                <a:close/>
              </a:path>
              <a:path w="453389" h="228600">
                <a:moveTo>
                  <a:pt x="253922" y="18326"/>
                </a:moveTo>
                <a:lnTo>
                  <a:pt x="193154" y="18326"/>
                </a:lnTo>
                <a:lnTo>
                  <a:pt x="218731" y="21800"/>
                </a:lnTo>
                <a:lnTo>
                  <a:pt x="242060" y="31759"/>
                </a:lnTo>
                <a:lnTo>
                  <a:pt x="261957" y="47504"/>
                </a:lnTo>
                <a:lnTo>
                  <a:pt x="277241" y="68338"/>
                </a:lnTo>
                <a:lnTo>
                  <a:pt x="280809" y="74904"/>
                </a:lnTo>
                <a:lnTo>
                  <a:pt x="294563" y="70688"/>
                </a:lnTo>
                <a:lnTo>
                  <a:pt x="301447" y="69672"/>
                </a:lnTo>
                <a:lnTo>
                  <a:pt x="361593" y="69672"/>
                </a:lnTo>
                <a:lnTo>
                  <a:pt x="356680" y="65741"/>
                </a:lnTo>
                <a:lnTo>
                  <a:pt x="341685" y="57889"/>
                </a:lnTo>
                <a:lnTo>
                  <a:pt x="326557" y="53365"/>
                </a:lnTo>
                <a:lnTo>
                  <a:pt x="289687" y="53365"/>
                </a:lnTo>
                <a:lnTo>
                  <a:pt x="271365" y="31075"/>
                </a:lnTo>
                <a:lnTo>
                  <a:pt x="253922" y="18326"/>
                </a:lnTo>
                <a:close/>
              </a:path>
              <a:path w="453389" h="228600">
                <a:moveTo>
                  <a:pt x="108273" y="69672"/>
                </a:moveTo>
                <a:lnTo>
                  <a:pt x="92367" y="69672"/>
                </a:lnTo>
                <a:lnTo>
                  <a:pt x="96520" y="70053"/>
                </a:lnTo>
                <a:lnTo>
                  <a:pt x="106984" y="71907"/>
                </a:lnTo>
                <a:lnTo>
                  <a:pt x="108273" y="69672"/>
                </a:lnTo>
                <a:close/>
              </a:path>
              <a:path w="453389" h="228600">
                <a:moveTo>
                  <a:pt x="308419" y="51371"/>
                </a:moveTo>
                <a:lnTo>
                  <a:pt x="302094" y="51371"/>
                </a:lnTo>
                <a:lnTo>
                  <a:pt x="295821" y="52044"/>
                </a:lnTo>
                <a:lnTo>
                  <a:pt x="289687" y="53365"/>
                </a:lnTo>
                <a:lnTo>
                  <a:pt x="326557" y="53365"/>
                </a:lnTo>
                <a:lnTo>
                  <a:pt x="325449" y="53034"/>
                </a:lnTo>
                <a:lnTo>
                  <a:pt x="308419" y="51371"/>
                </a:lnTo>
                <a:close/>
              </a:path>
              <a:path w="453389" h="228600">
                <a:moveTo>
                  <a:pt x="193154" y="0"/>
                </a:moveTo>
                <a:lnTo>
                  <a:pt x="164902" y="3585"/>
                </a:lnTo>
                <a:lnTo>
                  <a:pt x="138772" y="13884"/>
                </a:lnTo>
                <a:lnTo>
                  <a:pt x="115948" y="30207"/>
                </a:lnTo>
                <a:lnTo>
                  <a:pt x="97612" y="51866"/>
                </a:lnTo>
                <a:lnTo>
                  <a:pt x="121314" y="51866"/>
                </a:lnTo>
                <a:lnTo>
                  <a:pt x="125552" y="46347"/>
                </a:lnTo>
                <a:lnTo>
                  <a:pt x="145278" y="31226"/>
                </a:lnTo>
                <a:lnTo>
                  <a:pt x="168199" y="21662"/>
                </a:lnTo>
                <a:lnTo>
                  <a:pt x="193154" y="18326"/>
                </a:lnTo>
                <a:lnTo>
                  <a:pt x="253922" y="18326"/>
                </a:lnTo>
                <a:lnTo>
                  <a:pt x="248388" y="14281"/>
                </a:lnTo>
                <a:lnTo>
                  <a:pt x="221926" y="3687"/>
                </a:lnTo>
                <a:lnTo>
                  <a:pt x="19315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5" name="object 47">
            <a:extLst>
              <a:ext uri="{FF2B5EF4-FFF2-40B4-BE49-F238E27FC236}">
                <a16:creationId xmlns:a16="http://schemas.microsoft.com/office/drawing/2014/main" xmlns="" id="{E7E22694-32CD-7561-7CED-F1D46C1FD985}"/>
              </a:ext>
            </a:extLst>
          </p:cNvPr>
          <p:cNvSpPr/>
          <p:nvPr/>
        </p:nvSpPr>
        <p:spPr>
          <a:xfrm>
            <a:off x="1426461" y="3528885"/>
            <a:ext cx="221114" cy="120490"/>
          </a:xfrm>
          <a:custGeom>
            <a:avLst/>
            <a:gdLst/>
            <a:ahLst/>
            <a:cxnLst/>
            <a:rect l="l" t="t" r="r" b="b"/>
            <a:pathLst>
              <a:path w="325119" h="177164">
                <a:moveTo>
                  <a:pt x="78485" y="36245"/>
                </a:moveTo>
                <a:lnTo>
                  <a:pt x="70421" y="36245"/>
                </a:lnTo>
                <a:lnTo>
                  <a:pt x="43033" y="41789"/>
                </a:lnTo>
                <a:lnTo>
                  <a:pt x="20647" y="56899"/>
                </a:lnTo>
                <a:lnTo>
                  <a:pt x="5541" y="79290"/>
                </a:lnTo>
                <a:lnTo>
                  <a:pt x="0" y="106680"/>
                </a:lnTo>
                <a:lnTo>
                  <a:pt x="5541" y="134062"/>
                </a:lnTo>
                <a:lnTo>
                  <a:pt x="20647" y="156449"/>
                </a:lnTo>
                <a:lnTo>
                  <a:pt x="43033" y="171557"/>
                </a:lnTo>
                <a:lnTo>
                  <a:pt x="70421" y="177101"/>
                </a:lnTo>
                <a:lnTo>
                  <a:pt x="82859" y="175986"/>
                </a:lnTo>
                <a:lnTo>
                  <a:pt x="94803" y="172724"/>
                </a:lnTo>
                <a:lnTo>
                  <a:pt x="105974" y="167441"/>
                </a:lnTo>
                <a:lnTo>
                  <a:pt x="116090" y="160261"/>
                </a:lnTo>
                <a:lnTo>
                  <a:pt x="298751" y="160261"/>
                </a:lnTo>
                <a:lnTo>
                  <a:pt x="300915" y="158800"/>
                </a:lnTo>
                <a:lnTo>
                  <a:pt x="70421" y="158800"/>
                </a:lnTo>
                <a:lnTo>
                  <a:pt x="50154" y="154698"/>
                </a:lnTo>
                <a:lnTo>
                  <a:pt x="33589" y="143517"/>
                </a:lnTo>
                <a:lnTo>
                  <a:pt x="22413" y="126948"/>
                </a:lnTo>
                <a:lnTo>
                  <a:pt x="18313" y="106680"/>
                </a:lnTo>
                <a:lnTo>
                  <a:pt x="22413" y="86406"/>
                </a:lnTo>
                <a:lnTo>
                  <a:pt x="33589" y="69837"/>
                </a:lnTo>
                <a:lnTo>
                  <a:pt x="50154" y="58659"/>
                </a:lnTo>
                <a:lnTo>
                  <a:pt x="70421" y="54559"/>
                </a:lnTo>
                <a:lnTo>
                  <a:pt x="106843" y="54559"/>
                </a:lnTo>
                <a:lnTo>
                  <a:pt x="116957" y="40332"/>
                </a:lnTo>
                <a:lnTo>
                  <a:pt x="93827" y="40259"/>
                </a:lnTo>
                <a:lnTo>
                  <a:pt x="86347" y="37604"/>
                </a:lnTo>
                <a:lnTo>
                  <a:pt x="78485" y="36245"/>
                </a:lnTo>
                <a:close/>
              </a:path>
              <a:path w="325119" h="177164">
                <a:moveTo>
                  <a:pt x="298751" y="160261"/>
                </a:moveTo>
                <a:lnTo>
                  <a:pt x="116090" y="160261"/>
                </a:lnTo>
                <a:lnTo>
                  <a:pt x="127928" y="167494"/>
                </a:lnTo>
                <a:lnTo>
                  <a:pt x="140692" y="172772"/>
                </a:lnTo>
                <a:lnTo>
                  <a:pt x="154143" y="176004"/>
                </a:lnTo>
                <a:lnTo>
                  <a:pt x="168046" y="177101"/>
                </a:lnTo>
                <a:lnTo>
                  <a:pt x="180265" y="176260"/>
                </a:lnTo>
                <a:lnTo>
                  <a:pt x="191992" y="173821"/>
                </a:lnTo>
                <a:lnTo>
                  <a:pt x="203393" y="169739"/>
                </a:lnTo>
                <a:lnTo>
                  <a:pt x="214033" y="164198"/>
                </a:lnTo>
                <a:lnTo>
                  <a:pt x="292918" y="164198"/>
                </a:lnTo>
                <a:lnTo>
                  <a:pt x="298751" y="160261"/>
                </a:lnTo>
                <a:close/>
              </a:path>
              <a:path w="325119" h="177164">
                <a:moveTo>
                  <a:pt x="292918" y="164198"/>
                </a:moveTo>
                <a:lnTo>
                  <a:pt x="214033" y="164198"/>
                </a:lnTo>
                <a:lnTo>
                  <a:pt x="223318" y="169739"/>
                </a:lnTo>
                <a:lnTo>
                  <a:pt x="233300" y="173783"/>
                </a:lnTo>
                <a:lnTo>
                  <a:pt x="243799" y="176260"/>
                </a:lnTo>
                <a:lnTo>
                  <a:pt x="254634" y="177101"/>
                </a:lnTo>
                <a:lnTo>
                  <a:pt x="282015" y="171557"/>
                </a:lnTo>
                <a:lnTo>
                  <a:pt x="292918" y="164198"/>
                </a:lnTo>
                <a:close/>
              </a:path>
              <a:path w="325119" h="177164">
                <a:moveTo>
                  <a:pt x="114884" y="135280"/>
                </a:moveTo>
                <a:lnTo>
                  <a:pt x="81170" y="157670"/>
                </a:lnTo>
                <a:lnTo>
                  <a:pt x="70421" y="158800"/>
                </a:lnTo>
                <a:lnTo>
                  <a:pt x="168046" y="158800"/>
                </a:lnTo>
                <a:lnTo>
                  <a:pt x="155380" y="157645"/>
                </a:lnTo>
                <a:lnTo>
                  <a:pt x="143230" y="154255"/>
                </a:lnTo>
                <a:lnTo>
                  <a:pt x="131881" y="148744"/>
                </a:lnTo>
                <a:lnTo>
                  <a:pt x="121615" y="141224"/>
                </a:lnTo>
                <a:lnTo>
                  <a:pt x="114884" y="135280"/>
                </a:lnTo>
                <a:close/>
              </a:path>
              <a:path w="325119" h="177164">
                <a:moveTo>
                  <a:pt x="214998" y="141262"/>
                </a:moveTo>
                <a:lnTo>
                  <a:pt x="179036" y="157942"/>
                </a:lnTo>
                <a:lnTo>
                  <a:pt x="168046" y="158800"/>
                </a:lnTo>
                <a:lnTo>
                  <a:pt x="254634" y="158800"/>
                </a:lnTo>
                <a:lnTo>
                  <a:pt x="245271" y="157942"/>
                </a:lnTo>
                <a:lnTo>
                  <a:pt x="236413" y="155498"/>
                </a:lnTo>
                <a:lnTo>
                  <a:pt x="228063" y="151492"/>
                </a:lnTo>
                <a:lnTo>
                  <a:pt x="220497" y="146024"/>
                </a:lnTo>
                <a:lnTo>
                  <a:pt x="214998" y="141262"/>
                </a:lnTo>
                <a:close/>
              </a:path>
              <a:path w="325119" h="177164">
                <a:moveTo>
                  <a:pt x="300931" y="54559"/>
                </a:moveTo>
                <a:lnTo>
                  <a:pt x="254634" y="54559"/>
                </a:lnTo>
                <a:lnTo>
                  <a:pt x="274903" y="58659"/>
                </a:lnTo>
                <a:lnTo>
                  <a:pt x="291472" y="69837"/>
                </a:lnTo>
                <a:lnTo>
                  <a:pt x="302653" y="86406"/>
                </a:lnTo>
                <a:lnTo>
                  <a:pt x="306755" y="106680"/>
                </a:lnTo>
                <a:lnTo>
                  <a:pt x="302653" y="126948"/>
                </a:lnTo>
                <a:lnTo>
                  <a:pt x="291472" y="143517"/>
                </a:lnTo>
                <a:lnTo>
                  <a:pt x="274903" y="154698"/>
                </a:lnTo>
                <a:lnTo>
                  <a:pt x="254634" y="158800"/>
                </a:lnTo>
                <a:lnTo>
                  <a:pt x="300915" y="158800"/>
                </a:lnTo>
                <a:lnTo>
                  <a:pt x="304398" y="156449"/>
                </a:lnTo>
                <a:lnTo>
                  <a:pt x="319502" y="134062"/>
                </a:lnTo>
                <a:lnTo>
                  <a:pt x="325043" y="106680"/>
                </a:lnTo>
                <a:lnTo>
                  <a:pt x="319502" y="79290"/>
                </a:lnTo>
                <a:lnTo>
                  <a:pt x="304398" y="56899"/>
                </a:lnTo>
                <a:lnTo>
                  <a:pt x="300931" y="54559"/>
                </a:lnTo>
                <a:close/>
              </a:path>
              <a:path w="325119" h="177164">
                <a:moveTo>
                  <a:pt x="106843" y="54559"/>
                </a:moveTo>
                <a:lnTo>
                  <a:pt x="78536" y="54559"/>
                </a:lnTo>
                <a:lnTo>
                  <a:pt x="86347" y="56400"/>
                </a:lnTo>
                <a:lnTo>
                  <a:pt x="101625" y="63995"/>
                </a:lnTo>
                <a:lnTo>
                  <a:pt x="105778" y="56057"/>
                </a:lnTo>
                <a:lnTo>
                  <a:pt x="106843" y="54559"/>
                </a:lnTo>
                <a:close/>
              </a:path>
              <a:path w="325119" h="177164">
                <a:moveTo>
                  <a:pt x="220971" y="18300"/>
                </a:moveTo>
                <a:lnTo>
                  <a:pt x="168046" y="18300"/>
                </a:lnTo>
                <a:lnTo>
                  <a:pt x="186138" y="20702"/>
                </a:lnTo>
                <a:lnTo>
                  <a:pt x="202815" y="27584"/>
                </a:lnTo>
                <a:lnTo>
                  <a:pt x="217231" y="38456"/>
                </a:lnTo>
                <a:lnTo>
                  <a:pt x="228536" y="52832"/>
                </a:lnTo>
                <a:lnTo>
                  <a:pt x="232206" y="59055"/>
                </a:lnTo>
                <a:lnTo>
                  <a:pt x="244119" y="55359"/>
                </a:lnTo>
                <a:lnTo>
                  <a:pt x="249339" y="54559"/>
                </a:lnTo>
                <a:lnTo>
                  <a:pt x="300931" y="54559"/>
                </a:lnTo>
                <a:lnTo>
                  <a:pt x="282015" y="41789"/>
                </a:lnTo>
                <a:lnTo>
                  <a:pt x="261659" y="37668"/>
                </a:lnTo>
                <a:lnTo>
                  <a:pt x="240499" y="37668"/>
                </a:lnTo>
                <a:lnTo>
                  <a:pt x="226276" y="21918"/>
                </a:lnTo>
                <a:lnTo>
                  <a:pt x="220971" y="18300"/>
                </a:lnTo>
                <a:close/>
              </a:path>
              <a:path w="325119" h="177164">
                <a:moveTo>
                  <a:pt x="168046" y="0"/>
                </a:moveTo>
                <a:lnTo>
                  <a:pt x="145985" y="2770"/>
                </a:lnTo>
                <a:lnTo>
                  <a:pt x="125703" y="10742"/>
                </a:lnTo>
                <a:lnTo>
                  <a:pt x="108037" y="23408"/>
                </a:lnTo>
                <a:lnTo>
                  <a:pt x="93827" y="40259"/>
                </a:lnTo>
                <a:lnTo>
                  <a:pt x="117048" y="40259"/>
                </a:lnTo>
                <a:lnTo>
                  <a:pt x="131645" y="28444"/>
                </a:lnTo>
                <a:lnTo>
                  <a:pt x="148965" y="20924"/>
                </a:lnTo>
                <a:lnTo>
                  <a:pt x="168046" y="18300"/>
                </a:lnTo>
                <a:lnTo>
                  <a:pt x="220971" y="18300"/>
                </a:lnTo>
                <a:lnTo>
                  <a:pt x="208897" y="10066"/>
                </a:lnTo>
                <a:lnTo>
                  <a:pt x="189205" y="2597"/>
                </a:lnTo>
                <a:lnTo>
                  <a:pt x="168046" y="0"/>
                </a:lnTo>
                <a:close/>
              </a:path>
              <a:path w="325119" h="177164">
                <a:moveTo>
                  <a:pt x="254634" y="36245"/>
                </a:moveTo>
                <a:lnTo>
                  <a:pt x="249872" y="36245"/>
                </a:lnTo>
                <a:lnTo>
                  <a:pt x="245122" y="36728"/>
                </a:lnTo>
                <a:lnTo>
                  <a:pt x="240499" y="37668"/>
                </a:lnTo>
                <a:lnTo>
                  <a:pt x="261659" y="37668"/>
                </a:lnTo>
                <a:lnTo>
                  <a:pt x="254634" y="36245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6" name="object 48">
            <a:extLst>
              <a:ext uri="{FF2B5EF4-FFF2-40B4-BE49-F238E27FC236}">
                <a16:creationId xmlns:a16="http://schemas.microsoft.com/office/drawing/2014/main" xmlns="" id="{481325EA-C084-3411-11B6-1BEE454CBBEC}"/>
              </a:ext>
            </a:extLst>
          </p:cNvPr>
          <p:cNvSpPr/>
          <p:nvPr/>
        </p:nvSpPr>
        <p:spPr>
          <a:xfrm>
            <a:off x="2225323" y="3591618"/>
            <a:ext cx="138197" cy="31526"/>
          </a:xfrm>
          <a:custGeom>
            <a:avLst/>
            <a:gdLst/>
            <a:ahLst/>
            <a:cxnLst/>
            <a:rect l="l" t="t" r="r" b="b"/>
            <a:pathLst>
              <a:path w="203200" h="46354">
                <a:moveTo>
                  <a:pt x="61760" y="0"/>
                </a:moveTo>
                <a:lnTo>
                  <a:pt x="18174" y="12064"/>
                </a:lnTo>
                <a:lnTo>
                  <a:pt x="0" y="33134"/>
                </a:lnTo>
                <a:lnTo>
                  <a:pt x="6972" y="40449"/>
                </a:lnTo>
                <a:lnTo>
                  <a:pt x="12776" y="40576"/>
                </a:lnTo>
                <a:lnTo>
                  <a:pt x="16433" y="37083"/>
                </a:lnTo>
                <a:lnTo>
                  <a:pt x="27537" y="27856"/>
                </a:lnTo>
                <a:lnTo>
                  <a:pt x="38436" y="21616"/>
                </a:lnTo>
                <a:lnTo>
                  <a:pt x="49087" y="18379"/>
                </a:lnTo>
                <a:lnTo>
                  <a:pt x="59448" y="18160"/>
                </a:lnTo>
                <a:lnTo>
                  <a:pt x="73549" y="22942"/>
                </a:lnTo>
                <a:lnTo>
                  <a:pt x="84348" y="30913"/>
                </a:lnTo>
                <a:lnTo>
                  <a:pt x="91283" y="38429"/>
                </a:lnTo>
                <a:lnTo>
                  <a:pt x="93789" y="41846"/>
                </a:lnTo>
                <a:lnTo>
                  <a:pt x="95338" y="44348"/>
                </a:lnTo>
                <a:lnTo>
                  <a:pt x="98018" y="45961"/>
                </a:lnTo>
                <a:lnTo>
                  <a:pt x="104292" y="46164"/>
                </a:lnTo>
                <a:lnTo>
                  <a:pt x="106908" y="44945"/>
                </a:lnTo>
                <a:lnTo>
                  <a:pt x="108661" y="42811"/>
                </a:lnTo>
                <a:lnTo>
                  <a:pt x="115735" y="35639"/>
                </a:lnTo>
                <a:lnTo>
                  <a:pt x="132949" y="23991"/>
                </a:lnTo>
                <a:lnTo>
                  <a:pt x="157603" y="18585"/>
                </a:lnTo>
                <a:lnTo>
                  <a:pt x="186994" y="30137"/>
                </a:lnTo>
                <a:lnTo>
                  <a:pt x="190995" y="33210"/>
                </a:lnTo>
                <a:lnTo>
                  <a:pt x="196748" y="32461"/>
                </a:lnTo>
                <a:lnTo>
                  <a:pt x="202895" y="24409"/>
                </a:lnTo>
                <a:lnTo>
                  <a:pt x="202120" y="18681"/>
                </a:lnTo>
                <a:lnTo>
                  <a:pt x="198107" y="15595"/>
                </a:lnTo>
                <a:lnTo>
                  <a:pt x="169718" y="1734"/>
                </a:lnTo>
                <a:lnTo>
                  <a:pt x="143246" y="1309"/>
                </a:lnTo>
                <a:lnTo>
                  <a:pt x="120236" y="9878"/>
                </a:lnTo>
                <a:lnTo>
                  <a:pt x="102234" y="22999"/>
                </a:lnTo>
                <a:lnTo>
                  <a:pt x="95308" y="16087"/>
                </a:lnTo>
                <a:lnTo>
                  <a:pt x="86183" y="9147"/>
                </a:lnTo>
                <a:lnTo>
                  <a:pt x="74965" y="3382"/>
                </a:lnTo>
                <a:lnTo>
                  <a:pt x="6176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7" name="object 49">
            <a:extLst>
              <a:ext uri="{FF2B5EF4-FFF2-40B4-BE49-F238E27FC236}">
                <a16:creationId xmlns:a16="http://schemas.microsoft.com/office/drawing/2014/main" xmlns="" id="{355AA82C-82A7-6454-656B-BD2F6862053C}"/>
              </a:ext>
            </a:extLst>
          </p:cNvPr>
          <p:cNvSpPr/>
          <p:nvPr/>
        </p:nvSpPr>
        <p:spPr>
          <a:xfrm>
            <a:off x="2051048" y="3677844"/>
            <a:ext cx="115308" cy="28071"/>
          </a:xfrm>
          <a:custGeom>
            <a:avLst/>
            <a:gdLst/>
            <a:ahLst/>
            <a:cxnLst/>
            <a:rect l="l" t="t" r="r" b="b"/>
            <a:pathLst>
              <a:path w="169544" h="41275">
                <a:moveTo>
                  <a:pt x="52463" y="0"/>
                </a:moveTo>
                <a:lnTo>
                  <a:pt x="3784" y="19926"/>
                </a:lnTo>
                <a:lnTo>
                  <a:pt x="0" y="29210"/>
                </a:lnTo>
                <a:lnTo>
                  <a:pt x="6985" y="36512"/>
                </a:lnTo>
                <a:lnTo>
                  <a:pt x="12788" y="36652"/>
                </a:lnTo>
                <a:lnTo>
                  <a:pt x="16433" y="33159"/>
                </a:lnTo>
                <a:lnTo>
                  <a:pt x="25161" y="25886"/>
                </a:lnTo>
                <a:lnTo>
                  <a:pt x="33688" y="20955"/>
                </a:lnTo>
                <a:lnTo>
                  <a:pt x="41988" y="18375"/>
                </a:lnTo>
                <a:lnTo>
                  <a:pt x="50038" y="18161"/>
                </a:lnTo>
                <a:lnTo>
                  <a:pt x="61106" y="21883"/>
                </a:lnTo>
                <a:lnTo>
                  <a:pt x="69576" y="28141"/>
                </a:lnTo>
                <a:lnTo>
                  <a:pt x="75008" y="34054"/>
                </a:lnTo>
                <a:lnTo>
                  <a:pt x="78549" y="39243"/>
                </a:lnTo>
                <a:lnTo>
                  <a:pt x="81229" y="40830"/>
                </a:lnTo>
                <a:lnTo>
                  <a:pt x="87477" y="41033"/>
                </a:lnTo>
                <a:lnTo>
                  <a:pt x="90093" y="39814"/>
                </a:lnTo>
                <a:lnTo>
                  <a:pt x="91821" y="37680"/>
                </a:lnTo>
                <a:lnTo>
                  <a:pt x="98232" y="31190"/>
                </a:lnTo>
                <a:lnTo>
                  <a:pt x="111831" y="22210"/>
                </a:lnTo>
                <a:lnTo>
                  <a:pt x="130824" y="18448"/>
                </a:lnTo>
                <a:lnTo>
                  <a:pt x="153416" y="27609"/>
                </a:lnTo>
                <a:lnTo>
                  <a:pt x="157416" y="30683"/>
                </a:lnTo>
                <a:lnTo>
                  <a:pt x="163182" y="29921"/>
                </a:lnTo>
                <a:lnTo>
                  <a:pt x="169316" y="21907"/>
                </a:lnTo>
                <a:lnTo>
                  <a:pt x="168541" y="16154"/>
                </a:lnTo>
                <a:lnTo>
                  <a:pt x="164541" y="13068"/>
                </a:lnTo>
                <a:lnTo>
                  <a:pt x="141280" y="1566"/>
                </a:lnTo>
                <a:lnTo>
                  <a:pt x="119540" y="874"/>
                </a:lnTo>
                <a:lnTo>
                  <a:pt x="100517" y="7533"/>
                </a:lnTo>
                <a:lnTo>
                  <a:pt x="85407" y="18084"/>
                </a:lnTo>
                <a:lnTo>
                  <a:pt x="79543" y="12517"/>
                </a:lnTo>
                <a:lnTo>
                  <a:pt x="72055" y="7085"/>
                </a:lnTo>
                <a:lnTo>
                  <a:pt x="63006" y="2631"/>
                </a:lnTo>
                <a:lnTo>
                  <a:pt x="5246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58" name="object 50">
            <a:extLst>
              <a:ext uri="{FF2B5EF4-FFF2-40B4-BE49-F238E27FC236}">
                <a16:creationId xmlns:a16="http://schemas.microsoft.com/office/drawing/2014/main" xmlns="" id="{18F098CB-5541-7250-7754-CC87831C91EE}"/>
              </a:ext>
            </a:extLst>
          </p:cNvPr>
          <p:cNvSpPr/>
          <p:nvPr/>
        </p:nvSpPr>
        <p:spPr>
          <a:xfrm>
            <a:off x="1962611" y="3494906"/>
            <a:ext cx="115308" cy="28071"/>
          </a:xfrm>
          <a:custGeom>
            <a:avLst/>
            <a:gdLst/>
            <a:ahLst/>
            <a:cxnLst/>
            <a:rect l="l" t="t" r="r" b="b"/>
            <a:pathLst>
              <a:path w="169544" h="41275">
                <a:moveTo>
                  <a:pt x="52463" y="0"/>
                </a:moveTo>
                <a:lnTo>
                  <a:pt x="3784" y="19926"/>
                </a:lnTo>
                <a:lnTo>
                  <a:pt x="0" y="29209"/>
                </a:lnTo>
                <a:lnTo>
                  <a:pt x="6985" y="36512"/>
                </a:lnTo>
                <a:lnTo>
                  <a:pt x="12788" y="36639"/>
                </a:lnTo>
                <a:lnTo>
                  <a:pt x="16433" y="33146"/>
                </a:lnTo>
                <a:lnTo>
                  <a:pt x="25161" y="25881"/>
                </a:lnTo>
                <a:lnTo>
                  <a:pt x="33689" y="20953"/>
                </a:lnTo>
                <a:lnTo>
                  <a:pt x="41994" y="18375"/>
                </a:lnTo>
                <a:lnTo>
                  <a:pt x="50050" y="18160"/>
                </a:lnTo>
                <a:lnTo>
                  <a:pt x="61104" y="21876"/>
                </a:lnTo>
                <a:lnTo>
                  <a:pt x="69570" y="28132"/>
                </a:lnTo>
                <a:lnTo>
                  <a:pt x="75007" y="34046"/>
                </a:lnTo>
                <a:lnTo>
                  <a:pt x="78549" y="39242"/>
                </a:lnTo>
                <a:lnTo>
                  <a:pt x="81216" y="40830"/>
                </a:lnTo>
                <a:lnTo>
                  <a:pt x="87464" y="41033"/>
                </a:lnTo>
                <a:lnTo>
                  <a:pt x="90093" y="39814"/>
                </a:lnTo>
                <a:lnTo>
                  <a:pt x="91821" y="37680"/>
                </a:lnTo>
                <a:lnTo>
                  <a:pt x="98230" y="31194"/>
                </a:lnTo>
                <a:lnTo>
                  <a:pt x="111837" y="22220"/>
                </a:lnTo>
                <a:lnTo>
                  <a:pt x="130838" y="18458"/>
                </a:lnTo>
                <a:lnTo>
                  <a:pt x="153428" y="27609"/>
                </a:lnTo>
                <a:lnTo>
                  <a:pt x="157429" y="30683"/>
                </a:lnTo>
                <a:lnTo>
                  <a:pt x="163182" y="29921"/>
                </a:lnTo>
                <a:lnTo>
                  <a:pt x="169329" y="21882"/>
                </a:lnTo>
                <a:lnTo>
                  <a:pt x="168554" y="16154"/>
                </a:lnTo>
                <a:lnTo>
                  <a:pt x="164541" y="13055"/>
                </a:lnTo>
                <a:lnTo>
                  <a:pt x="141283" y="1561"/>
                </a:lnTo>
                <a:lnTo>
                  <a:pt x="119538" y="871"/>
                </a:lnTo>
                <a:lnTo>
                  <a:pt x="100508" y="7528"/>
                </a:lnTo>
                <a:lnTo>
                  <a:pt x="85394" y="18072"/>
                </a:lnTo>
                <a:lnTo>
                  <a:pt x="79533" y="12512"/>
                </a:lnTo>
                <a:lnTo>
                  <a:pt x="72048" y="7083"/>
                </a:lnTo>
                <a:lnTo>
                  <a:pt x="63004" y="2630"/>
                </a:lnTo>
                <a:lnTo>
                  <a:pt x="5246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59" name="object 51">
            <a:extLst>
              <a:ext uri="{FF2B5EF4-FFF2-40B4-BE49-F238E27FC236}">
                <a16:creationId xmlns:a16="http://schemas.microsoft.com/office/drawing/2014/main" xmlns="" id="{34946AB7-1877-EA78-6208-8DB121C324D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63158" y="4565476"/>
            <a:ext cx="75757" cy="120191"/>
          </a:xfrm>
          <a:prstGeom prst="rect">
            <a:avLst/>
          </a:prstGeom>
        </p:spPr>
      </p:pic>
      <p:pic>
        <p:nvPicPr>
          <p:cNvPr id="60" name="object 52">
            <a:extLst>
              <a:ext uri="{FF2B5EF4-FFF2-40B4-BE49-F238E27FC236}">
                <a16:creationId xmlns:a16="http://schemas.microsoft.com/office/drawing/2014/main" xmlns="" id="{71358D6C-6C4F-4582-EA44-A1B15F59853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01729" y="4565476"/>
            <a:ext cx="75783" cy="120191"/>
          </a:xfrm>
          <a:prstGeom prst="rect">
            <a:avLst/>
          </a:prstGeom>
        </p:spPr>
      </p:pic>
      <p:pic>
        <p:nvPicPr>
          <p:cNvPr id="61" name="object 53">
            <a:extLst>
              <a:ext uri="{FF2B5EF4-FFF2-40B4-BE49-F238E27FC236}">
                <a16:creationId xmlns:a16="http://schemas.microsoft.com/office/drawing/2014/main" xmlns="" id="{CE0CC504-5686-D8D1-DAAD-019342C75740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52890" y="4560730"/>
            <a:ext cx="75783" cy="120180"/>
          </a:xfrm>
          <a:prstGeom prst="rect">
            <a:avLst/>
          </a:prstGeom>
        </p:spPr>
      </p:pic>
      <p:sp>
        <p:nvSpPr>
          <p:cNvPr id="62" name="object 54">
            <a:extLst>
              <a:ext uri="{FF2B5EF4-FFF2-40B4-BE49-F238E27FC236}">
                <a16:creationId xmlns:a16="http://schemas.microsoft.com/office/drawing/2014/main" xmlns="" id="{EA604E9A-66AE-2729-7159-59C05297A2CA}"/>
              </a:ext>
            </a:extLst>
          </p:cNvPr>
          <p:cNvSpPr/>
          <p:nvPr/>
        </p:nvSpPr>
        <p:spPr>
          <a:xfrm>
            <a:off x="4558322" y="3706502"/>
            <a:ext cx="3216091" cy="941464"/>
          </a:xfrm>
          <a:custGeom>
            <a:avLst/>
            <a:gdLst/>
            <a:ahLst/>
            <a:cxnLst/>
            <a:rect l="l" t="t" r="r" b="b"/>
            <a:pathLst>
              <a:path w="4728845" h="1384300">
                <a:moveTo>
                  <a:pt x="1756156" y="1371600"/>
                </a:moveTo>
                <a:lnTo>
                  <a:pt x="0" y="1371600"/>
                </a:lnTo>
                <a:lnTo>
                  <a:pt x="0" y="1384300"/>
                </a:lnTo>
                <a:lnTo>
                  <a:pt x="1756156" y="1384300"/>
                </a:lnTo>
                <a:lnTo>
                  <a:pt x="1756156" y="1371600"/>
                </a:lnTo>
                <a:close/>
              </a:path>
              <a:path w="4728845" h="1384300">
                <a:moveTo>
                  <a:pt x="4162069" y="1371600"/>
                </a:moveTo>
                <a:lnTo>
                  <a:pt x="1859407" y="1371600"/>
                </a:lnTo>
                <a:lnTo>
                  <a:pt x="1859407" y="1384300"/>
                </a:lnTo>
                <a:lnTo>
                  <a:pt x="4162069" y="1384300"/>
                </a:lnTo>
                <a:lnTo>
                  <a:pt x="4162069" y="1371600"/>
                </a:lnTo>
                <a:close/>
              </a:path>
              <a:path w="4728845" h="1384300">
                <a:moveTo>
                  <a:pt x="4728679" y="1371600"/>
                </a:moveTo>
                <a:lnTo>
                  <a:pt x="4273448" y="1371600"/>
                </a:lnTo>
                <a:lnTo>
                  <a:pt x="4273448" y="1384300"/>
                </a:lnTo>
                <a:lnTo>
                  <a:pt x="4728679" y="1384300"/>
                </a:lnTo>
                <a:lnTo>
                  <a:pt x="4728679" y="1371600"/>
                </a:lnTo>
                <a:close/>
              </a:path>
              <a:path w="4728845" h="1384300">
                <a:moveTo>
                  <a:pt x="438772" y="266700"/>
                </a:moveTo>
                <a:lnTo>
                  <a:pt x="240398" y="266700"/>
                </a:lnTo>
                <a:lnTo>
                  <a:pt x="240398" y="1371600"/>
                </a:lnTo>
                <a:lnTo>
                  <a:pt x="258699" y="1371600"/>
                </a:lnTo>
                <a:lnTo>
                  <a:pt x="258699" y="279400"/>
                </a:lnTo>
                <a:lnTo>
                  <a:pt x="438772" y="279400"/>
                </a:lnTo>
                <a:lnTo>
                  <a:pt x="438772" y="266700"/>
                </a:lnTo>
                <a:close/>
              </a:path>
              <a:path w="4728845" h="1384300">
                <a:moveTo>
                  <a:pt x="438772" y="279400"/>
                </a:moveTo>
                <a:lnTo>
                  <a:pt x="420433" y="279400"/>
                </a:lnTo>
                <a:lnTo>
                  <a:pt x="420433" y="1371600"/>
                </a:lnTo>
                <a:lnTo>
                  <a:pt x="438772" y="1371600"/>
                </a:lnTo>
                <a:lnTo>
                  <a:pt x="438772" y="1270000"/>
                </a:lnTo>
                <a:lnTo>
                  <a:pt x="685965" y="1270000"/>
                </a:lnTo>
                <a:lnTo>
                  <a:pt x="685965" y="1257300"/>
                </a:lnTo>
                <a:lnTo>
                  <a:pt x="438772" y="1257300"/>
                </a:lnTo>
                <a:lnTo>
                  <a:pt x="438772" y="431800"/>
                </a:lnTo>
                <a:lnTo>
                  <a:pt x="685965" y="431800"/>
                </a:lnTo>
                <a:lnTo>
                  <a:pt x="685965" y="419100"/>
                </a:lnTo>
                <a:lnTo>
                  <a:pt x="438772" y="419100"/>
                </a:lnTo>
                <a:lnTo>
                  <a:pt x="438772" y="279400"/>
                </a:lnTo>
                <a:close/>
              </a:path>
              <a:path w="4728845" h="1384300">
                <a:moveTo>
                  <a:pt x="561848" y="1320800"/>
                </a:moveTo>
                <a:lnTo>
                  <a:pt x="543547" y="1320800"/>
                </a:lnTo>
                <a:lnTo>
                  <a:pt x="543547" y="1371600"/>
                </a:lnTo>
                <a:lnTo>
                  <a:pt x="561848" y="1371600"/>
                </a:lnTo>
                <a:lnTo>
                  <a:pt x="561848" y="1320800"/>
                </a:lnTo>
                <a:close/>
              </a:path>
              <a:path w="4728845" h="1384300">
                <a:moveTo>
                  <a:pt x="685965" y="1270000"/>
                </a:moveTo>
                <a:lnTo>
                  <a:pt x="667651" y="1270000"/>
                </a:lnTo>
                <a:lnTo>
                  <a:pt x="667651" y="1371600"/>
                </a:lnTo>
                <a:lnTo>
                  <a:pt x="685965" y="1371600"/>
                </a:lnTo>
                <a:lnTo>
                  <a:pt x="685965" y="1270000"/>
                </a:lnTo>
                <a:close/>
              </a:path>
              <a:path w="4728845" h="1384300">
                <a:moveTo>
                  <a:pt x="763790" y="977900"/>
                </a:moveTo>
                <a:lnTo>
                  <a:pt x="745477" y="977900"/>
                </a:lnTo>
                <a:lnTo>
                  <a:pt x="745477" y="1371600"/>
                </a:lnTo>
                <a:lnTo>
                  <a:pt x="763790" y="1371600"/>
                </a:lnTo>
                <a:lnTo>
                  <a:pt x="763790" y="1104900"/>
                </a:lnTo>
                <a:lnTo>
                  <a:pt x="811647" y="1104900"/>
                </a:lnTo>
                <a:lnTo>
                  <a:pt x="820272" y="1092200"/>
                </a:lnTo>
                <a:lnTo>
                  <a:pt x="780415" y="1092200"/>
                </a:lnTo>
                <a:lnTo>
                  <a:pt x="771767" y="1079500"/>
                </a:lnTo>
                <a:lnTo>
                  <a:pt x="765932" y="1079500"/>
                </a:lnTo>
                <a:lnTo>
                  <a:pt x="763790" y="1066800"/>
                </a:lnTo>
                <a:lnTo>
                  <a:pt x="763790" y="977900"/>
                </a:lnTo>
                <a:close/>
              </a:path>
              <a:path w="4728845" h="1384300">
                <a:moveTo>
                  <a:pt x="816216" y="1155700"/>
                </a:moveTo>
                <a:lnTo>
                  <a:pt x="796381" y="1155700"/>
                </a:lnTo>
                <a:lnTo>
                  <a:pt x="794308" y="1168400"/>
                </a:lnTo>
                <a:lnTo>
                  <a:pt x="794308" y="1371600"/>
                </a:lnTo>
                <a:lnTo>
                  <a:pt x="812622" y="1371600"/>
                </a:lnTo>
                <a:lnTo>
                  <a:pt x="812622" y="1168400"/>
                </a:lnTo>
                <a:lnTo>
                  <a:pt x="816216" y="1155700"/>
                </a:lnTo>
                <a:close/>
              </a:path>
              <a:path w="4728845" h="1384300">
                <a:moveTo>
                  <a:pt x="943557" y="1155700"/>
                </a:moveTo>
                <a:lnTo>
                  <a:pt x="923721" y="1155700"/>
                </a:lnTo>
                <a:lnTo>
                  <a:pt x="927303" y="1168400"/>
                </a:lnTo>
                <a:lnTo>
                  <a:pt x="927303" y="1371600"/>
                </a:lnTo>
                <a:lnTo>
                  <a:pt x="945629" y="1371600"/>
                </a:lnTo>
                <a:lnTo>
                  <a:pt x="945629" y="1168400"/>
                </a:lnTo>
                <a:lnTo>
                  <a:pt x="943557" y="1155700"/>
                </a:lnTo>
                <a:close/>
              </a:path>
              <a:path w="4728845" h="1384300">
                <a:moveTo>
                  <a:pt x="1272933" y="977900"/>
                </a:moveTo>
                <a:lnTo>
                  <a:pt x="1254633" y="977900"/>
                </a:lnTo>
                <a:lnTo>
                  <a:pt x="1254633" y="1066800"/>
                </a:lnTo>
                <a:lnTo>
                  <a:pt x="1252489" y="1079500"/>
                </a:lnTo>
                <a:lnTo>
                  <a:pt x="1246647" y="1079500"/>
                </a:lnTo>
                <a:lnTo>
                  <a:pt x="1237991" y="1092200"/>
                </a:lnTo>
                <a:lnTo>
                  <a:pt x="1198148" y="1092200"/>
                </a:lnTo>
                <a:lnTo>
                  <a:pt x="1206768" y="1104900"/>
                </a:lnTo>
                <a:lnTo>
                  <a:pt x="1254633" y="1104900"/>
                </a:lnTo>
                <a:lnTo>
                  <a:pt x="1254633" y="1371600"/>
                </a:lnTo>
                <a:lnTo>
                  <a:pt x="1272933" y="1371600"/>
                </a:lnTo>
                <a:lnTo>
                  <a:pt x="1272933" y="977900"/>
                </a:lnTo>
                <a:close/>
              </a:path>
              <a:path w="4728845" h="1384300">
                <a:moveTo>
                  <a:pt x="1345158" y="1346200"/>
                </a:moveTo>
                <a:lnTo>
                  <a:pt x="1326845" y="1346200"/>
                </a:lnTo>
                <a:lnTo>
                  <a:pt x="1326845" y="1371600"/>
                </a:lnTo>
                <a:lnTo>
                  <a:pt x="1345158" y="1371600"/>
                </a:lnTo>
                <a:lnTo>
                  <a:pt x="1345158" y="1346200"/>
                </a:lnTo>
                <a:close/>
              </a:path>
              <a:path w="4728845" h="1384300">
                <a:moveTo>
                  <a:pt x="1496237" y="1346200"/>
                </a:moveTo>
                <a:lnTo>
                  <a:pt x="1477937" y="1346200"/>
                </a:lnTo>
                <a:lnTo>
                  <a:pt x="1477937" y="1371600"/>
                </a:lnTo>
                <a:lnTo>
                  <a:pt x="1496237" y="1371600"/>
                </a:lnTo>
                <a:lnTo>
                  <a:pt x="1496237" y="1346200"/>
                </a:lnTo>
                <a:close/>
              </a:path>
              <a:path w="4728845" h="1384300">
                <a:moveTo>
                  <a:pt x="1725637" y="1333500"/>
                </a:moveTo>
                <a:lnTo>
                  <a:pt x="1589316" y="1333500"/>
                </a:lnTo>
                <a:lnTo>
                  <a:pt x="1589316" y="1371600"/>
                </a:lnTo>
                <a:lnTo>
                  <a:pt x="1607616" y="1371600"/>
                </a:lnTo>
                <a:lnTo>
                  <a:pt x="1607616" y="1346200"/>
                </a:lnTo>
                <a:lnTo>
                  <a:pt x="1725637" y="1346200"/>
                </a:lnTo>
                <a:lnTo>
                  <a:pt x="1725637" y="1333500"/>
                </a:lnTo>
                <a:close/>
              </a:path>
              <a:path w="4728845" h="1384300">
                <a:moveTo>
                  <a:pt x="1666379" y="1346200"/>
                </a:moveTo>
                <a:lnTo>
                  <a:pt x="1647304" y="1346200"/>
                </a:lnTo>
                <a:lnTo>
                  <a:pt x="1647304" y="1371600"/>
                </a:lnTo>
                <a:lnTo>
                  <a:pt x="1666379" y="1371600"/>
                </a:lnTo>
                <a:lnTo>
                  <a:pt x="1666379" y="1346200"/>
                </a:lnTo>
                <a:close/>
              </a:path>
              <a:path w="4728845" h="1384300">
                <a:moveTo>
                  <a:pt x="1725637" y="1346200"/>
                </a:moveTo>
                <a:lnTo>
                  <a:pt x="1707337" y="1346200"/>
                </a:lnTo>
                <a:lnTo>
                  <a:pt x="1707337" y="1371600"/>
                </a:lnTo>
                <a:lnTo>
                  <a:pt x="1725637" y="1371600"/>
                </a:lnTo>
                <a:lnTo>
                  <a:pt x="1725637" y="1346200"/>
                </a:lnTo>
                <a:close/>
              </a:path>
              <a:path w="4728845" h="1384300">
                <a:moveTo>
                  <a:pt x="1127467" y="469900"/>
                </a:moveTo>
                <a:lnTo>
                  <a:pt x="1109167" y="469900"/>
                </a:lnTo>
                <a:lnTo>
                  <a:pt x="1109167" y="698500"/>
                </a:lnTo>
                <a:lnTo>
                  <a:pt x="1570240" y="698500"/>
                </a:lnTo>
                <a:lnTo>
                  <a:pt x="1570240" y="927100"/>
                </a:lnTo>
                <a:lnTo>
                  <a:pt x="1873148" y="927100"/>
                </a:lnTo>
                <a:lnTo>
                  <a:pt x="1873148" y="1371600"/>
                </a:lnTo>
                <a:lnTo>
                  <a:pt x="1891449" y="1371600"/>
                </a:lnTo>
                <a:lnTo>
                  <a:pt x="1891449" y="1219200"/>
                </a:lnTo>
                <a:lnTo>
                  <a:pt x="2404173" y="1219200"/>
                </a:lnTo>
                <a:lnTo>
                  <a:pt x="2404173" y="1206500"/>
                </a:lnTo>
                <a:lnTo>
                  <a:pt x="1891449" y="1206500"/>
                </a:lnTo>
                <a:lnTo>
                  <a:pt x="1891449" y="901700"/>
                </a:lnTo>
                <a:lnTo>
                  <a:pt x="1588554" y="901700"/>
                </a:lnTo>
                <a:lnTo>
                  <a:pt x="1588554" y="685800"/>
                </a:lnTo>
                <a:lnTo>
                  <a:pt x="1127467" y="685800"/>
                </a:lnTo>
                <a:lnTo>
                  <a:pt x="1127467" y="469900"/>
                </a:lnTo>
                <a:close/>
              </a:path>
              <a:path w="4728845" h="1384300">
                <a:moveTo>
                  <a:pt x="2062365" y="1219200"/>
                </a:moveTo>
                <a:lnTo>
                  <a:pt x="2044052" y="1219200"/>
                </a:lnTo>
                <a:lnTo>
                  <a:pt x="2044052" y="1371600"/>
                </a:lnTo>
                <a:lnTo>
                  <a:pt x="2062365" y="1371600"/>
                </a:lnTo>
                <a:lnTo>
                  <a:pt x="2062365" y="1219200"/>
                </a:lnTo>
                <a:close/>
              </a:path>
              <a:path w="4728845" h="1384300">
                <a:moveTo>
                  <a:pt x="2147036" y="1320800"/>
                </a:moveTo>
                <a:lnTo>
                  <a:pt x="2128735" y="1320800"/>
                </a:lnTo>
                <a:lnTo>
                  <a:pt x="2128735" y="1371600"/>
                </a:lnTo>
                <a:lnTo>
                  <a:pt x="2147036" y="1371600"/>
                </a:lnTo>
                <a:lnTo>
                  <a:pt x="2147036" y="1320800"/>
                </a:lnTo>
                <a:close/>
              </a:path>
              <a:path w="4728845" h="1384300">
                <a:moveTo>
                  <a:pt x="2225128" y="1219200"/>
                </a:moveTo>
                <a:lnTo>
                  <a:pt x="2206815" y="1219200"/>
                </a:lnTo>
                <a:lnTo>
                  <a:pt x="2206815" y="1371600"/>
                </a:lnTo>
                <a:lnTo>
                  <a:pt x="2225128" y="1371600"/>
                </a:lnTo>
                <a:lnTo>
                  <a:pt x="2225128" y="1219200"/>
                </a:lnTo>
                <a:close/>
              </a:path>
              <a:path w="4728845" h="1384300">
                <a:moveTo>
                  <a:pt x="2404173" y="1219200"/>
                </a:moveTo>
                <a:lnTo>
                  <a:pt x="2385847" y="1219200"/>
                </a:lnTo>
                <a:lnTo>
                  <a:pt x="2385847" y="1371600"/>
                </a:lnTo>
                <a:lnTo>
                  <a:pt x="2404173" y="1371600"/>
                </a:lnTo>
                <a:lnTo>
                  <a:pt x="2404173" y="1219200"/>
                </a:lnTo>
                <a:close/>
              </a:path>
              <a:path w="4728845" h="1384300">
                <a:moveTo>
                  <a:pt x="3289211" y="800100"/>
                </a:moveTo>
                <a:lnTo>
                  <a:pt x="3270923" y="800100"/>
                </a:lnTo>
                <a:lnTo>
                  <a:pt x="3270923" y="1371600"/>
                </a:lnTo>
                <a:lnTo>
                  <a:pt x="3289211" y="1371600"/>
                </a:lnTo>
                <a:lnTo>
                  <a:pt x="3289211" y="1270000"/>
                </a:lnTo>
                <a:lnTo>
                  <a:pt x="3308692" y="1270000"/>
                </a:lnTo>
                <a:lnTo>
                  <a:pt x="3294098" y="1244600"/>
                </a:lnTo>
                <a:lnTo>
                  <a:pt x="3289233" y="1219200"/>
                </a:lnTo>
                <a:lnTo>
                  <a:pt x="3294098" y="1193800"/>
                </a:lnTo>
                <a:lnTo>
                  <a:pt x="3308692" y="1168400"/>
                </a:lnTo>
                <a:lnTo>
                  <a:pt x="3289211" y="1168400"/>
                </a:lnTo>
                <a:lnTo>
                  <a:pt x="3289211" y="800100"/>
                </a:lnTo>
                <a:close/>
              </a:path>
              <a:path w="4728845" h="1384300">
                <a:moveTo>
                  <a:pt x="3430904" y="1257300"/>
                </a:moveTo>
                <a:lnTo>
                  <a:pt x="3379762" y="1257300"/>
                </a:lnTo>
                <a:lnTo>
                  <a:pt x="3395827" y="1270000"/>
                </a:lnTo>
                <a:lnTo>
                  <a:pt x="3386773" y="1282700"/>
                </a:lnTo>
                <a:lnTo>
                  <a:pt x="3408908" y="1282700"/>
                </a:lnTo>
                <a:lnTo>
                  <a:pt x="3453206" y="1333500"/>
                </a:lnTo>
                <a:lnTo>
                  <a:pt x="3453206" y="1371600"/>
                </a:lnTo>
                <a:lnTo>
                  <a:pt x="3471519" y="1371600"/>
                </a:lnTo>
                <a:lnTo>
                  <a:pt x="3471519" y="1308100"/>
                </a:lnTo>
                <a:lnTo>
                  <a:pt x="3453206" y="1308100"/>
                </a:lnTo>
                <a:lnTo>
                  <a:pt x="3421849" y="1270000"/>
                </a:lnTo>
                <a:lnTo>
                  <a:pt x="3426891" y="1270000"/>
                </a:lnTo>
                <a:lnTo>
                  <a:pt x="3430904" y="1257300"/>
                </a:lnTo>
                <a:close/>
              </a:path>
              <a:path w="4728845" h="1384300">
                <a:moveTo>
                  <a:pt x="3560140" y="177800"/>
                </a:moveTo>
                <a:lnTo>
                  <a:pt x="3541839" y="177800"/>
                </a:lnTo>
                <a:lnTo>
                  <a:pt x="3541839" y="977900"/>
                </a:lnTo>
                <a:lnTo>
                  <a:pt x="3462350" y="977900"/>
                </a:lnTo>
                <a:lnTo>
                  <a:pt x="3513387" y="990600"/>
                </a:lnTo>
                <a:lnTo>
                  <a:pt x="3555114" y="1016000"/>
                </a:lnTo>
                <a:lnTo>
                  <a:pt x="3583272" y="1054100"/>
                </a:lnTo>
                <a:lnTo>
                  <a:pt x="3593604" y="1104900"/>
                </a:lnTo>
                <a:lnTo>
                  <a:pt x="3584105" y="1155700"/>
                </a:lnTo>
                <a:lnTo>
                  <a:pt x="3558098" y="1193800"/>
                </a:lnTo>
                <a:lnTo>
                  <a:pt x="3519323" y="1231900"/>
                </a:lnTo>
                <a:lnTo>
                  <a:pt x="3545344" y="1231900"/>
                </a:lnTo>
                <a:lnTo>
                  <a:pt x="3545344" y="1371600"/>
                </a:lnTo>
                <a:lnTo>
                  <a:pt x="3563645" y="1371600"/>
                </a:lnTo>
                <a:lnTo>
                  <a:pt x="3563645" y="1219200"/>
                </a:lnTo>
                <a:lnTo>
                  <a:pt x="3562019" y="1219200"/>
                </a:lnTo>
                <a:lnTo>
                  <a:pt x="3582721" y="1193800"/>
                </a:lnTo>
                <a:lnTo>
                  <a:pt x="3598435" y="1168400"/>
                </a:lnTo>
                <a:lnTo>
                  <a:pt x="3608413" y="1143000"/>
                </a:lnTo>
                <a:lnTo>
                  <a:pt x="3611905" y="1104900"/>
                </a:lnTo>
                <a:lnTo>
                  <a:pt x="3608271" y="1079500"/>
                </a:lnTo>
                <a:lnTo>
                  <a:pt x="3597900" y="1041400"/>
                </a:lnTo>
                <a:lnTo>
                  <a:pt x="3581590" y="1016000"/>
                </a:lnTo>
                <a:lnTo>
                  <a:pt x="3560140" y="990600"/>
                </a:lnTo>
                <a:lnTo>
                  <a:pt x="3560140" y="177800"/>
                </a:lnTo>
                <a:close/>
              </a:path>
              <a:path w="4728845" h="1384300">
                <a:moveTo>
                  <a:pt x="3665004" y="355600"/>
                </a:moveTo>
                <a:lnTo>
                  <a:pt x="3646690" y="355600"/>
                </a:lnTo>
                <a:lnTo>
                  <a:pt x="3646690" y="1371600"/>
                </a:lnTo>
                <a:lnTo>
                  <a:pt x="3665004" y="1371600"/>
                </a:lnTo>
                <a:lnTo>
                  <a:pt x="3665004" y="1117600"/>
                </a:lnTo>
                <a:lnTo>
                  <a:pt x="4377550" y="1117600"/>
                </a:lnTo>
                <a:lnTo>
                  <a:pt x="4377550" y="1104900"/>
                </a:lnTo>
                <a:lnTo>
                  <a:pt x="3665004" y="1104900"/>
                </a:lnTo>
                <a:lnTo>
                  <a:pt x="3665004" y="355600"/>
                </a:lnTo>
                <a:close/>
              </a:path>
              <a:path w="4728845" h="1384300">
                <a:moveTo>
                  <a:pt x="3931119" y="1117600"/>
                </a:moveTo>
                <a:lnTo>
                  <a:pt x="3912819" y="1117600"/>
                </a:lnTo>
                <a:lnTo>
                  <a:pt x="3912819" y="1371600"/>
                </a:lnTo>
                <a:lnTo>
                  <a:pt x="3931119" y="1371600"/>
                </a:lnTo>
                <a:lnTo>
                  <a:pt x="3931119" y="1117600"/>
                </a:lnTo>
                <a:close/>
              </a:path>
              <a:path w="4728845" h="1384300">
                <a:moveTo>
                  <a:pt x="4016578" y="1320800"/>
                </a:moveTo>
                <a:lnTo>
                  <a:pt x="3998264" y="1320800"/>
                </a:lnTo>
                <a:lnTo>
                  <a:pt x="3998264" y="1371600"/>
                </a:lnTo>
                <a:lnTo>
                  <a:pt x="4016578" y="1371600"/>
                </a:lnTo>
                <a:lnTo>
                  <a:pt x="4016578" y="1320800"/>
                </a:lnTo>
                <a:close/>
              </a:path>
              <a:path w="4728845" h="1384300">
                <a:moveTo>
                  <a:pt x="4108119" y="1117600"/>
                </a:moveTo>
                <a:lnTo>
                  <a:pt x="4089819" y="1117600"/>
                </a:lnTo>
                <a:lnTo>
                  <a:pt x="4089819" y="1371600"/>
                </a:lnTo>
                <a:lnTo>
                  <a:pt x="4108119" y="1371600"/>
                </a:lnTo>
                <a:lnTo>
                  <a:pt x="4108119" y="1117600"/>
                </a:lnTo>
                <a:close/>
              </a:path>
              <a:path w="4728845" h="1384300">
                <a:moveTo>
                  <a:pt x="4377550" y="1117600"/>
                </a:moveTo>
                <a:lnTo>
                  <a:pt x="4359249" y="1117600"/>
                </a:lnTo>
                <a:lnTo>
                  <a:pt x="4359249" y="1371600"/>
                </a:lnTo>
                <a:lnTo>
                  <a:pt x="4377550" y="1371600"/>
                </a:lnTo>
                <a:lnTo>
                  <a:pt x="4377550" y="1117600"/>
                </a:lnTo>
                <a:close/>
              </a:path>
              <a:path w="4728845" h="1384300">
                <a:moveTo>
                  <a:pt x="4460113" y="1346200"/>
                </a:moveTo>
                <a:lnTo>
                  <a:pt x="4441799" y="1346200"/>
                </a:lnTo>
                <a:lnTo>
                  <a:pt x="4441799" y="1371600"/>
                </a:lnTo>
                <a:lnTo>
                  <a:pt x="4460113" y="1371600"/>
                </a:lnTo>
                <a:lnTo>
                  <a:pt x="4460113" y="1346200"/>
                </a:lnTo>
                <a:close/>
              </a:path>
              <a:path w="4728845" h="1384300">
                <a:moveTo>
                  <a:pt x="4611192" y="1346200"/>
                </a:moveTo>
                <a:lnTo>
                  <a:pt x="4592866" y="1346200"/>
                </a:lnTo>
                <a:lnTo>
                  <a:pt x="4592866" y="1371600"/>
                </a:lnTo>
                <a:lnTo>
                  <a:pt x="4611192" y="1371600"/>
                </a:lnTo>
                <a:lnTo>
                  <a:pt x="4611192" y="1346200"/>
                </a:lnTo>
                <a:close/>
              </a:path>
              <a:path w="4728845" h="1384300">
                <a:moveTo>
                  <a:pt x="4728679" y="1333500"/>
                </a:moveTo>
                <a:lnTo>
                  <a:pt x="4704283" y="1333500"/>
                </a:lnTo>
                <a:lnTo>
                  <a:pt x="4704283" y="1371600"/>
                </a:lnTo>
                <a:lnTo>
                  <a:pt x="4722571" y="1371600"/>
                </a:lnTo>
                <a:lnTo>
                  <a:pt x="4722571" y="1346200"/>
                </a:lnTo>
                <a:lnTo>
                  <a:pt x="4728679" y="1346200"/>
                </a:lnTo>
                <a:lnTo>
                  <a:pt x="4728679" y="1333500"/>
                </a:lnTo>
                <a:close/>
              </a:path>
              <a:path w="4728845" h="1384300">
                <a:moveTo>
                  <a:pt x="1527517" y="1333500"/>
                </a:moveTo>
                <a:lnTo>
                  <a:pt x="1300391" y="1333500"/>
                </a:lnTo>
                <a:lnTo>
                  <a:pt x="1300391" y="1346200"/>
                </a:lnTo>
                <a:lnTo>
                  <a:pt x="1527517" y="1346200"/>
                </a:lnTo>
                <a:lnTo>
                  <a:pt x="1527517" y="1333500"/>
                </a:lnTo>
                <a:close/>
              </a:path>
              <a:path w="4728845" h="1384300">
                <a:moveTo>
                  <a:pt x="4642472" y="1333500"/>
                </a:moveTo>
                <a:lnTo>
                  <a:pt x="4415358" y="1333500"/>
                </a:lnTo>
                <a:lnTo>
                  <a:pt x="4415358" y="1346200"/>
                </a:lnTo>
                <a:lnTo>
                  <a:pt x="4642472" y="1346200"/>
                </a:lnTo>
                <a:lnTo>
                  <a:pt x="4642472" y="1333500"/>
                </a:lnTo>
                <a:close/>
              </a:path>
              <a:path w="4728845" h="1384300">
                <a:moveTo>
                  <a:pt x="1666379" y="1041400"/>
                </a:moveTo>
                <a:lnTo>
                  <a:pt x="1647304" y="1041400"/>
                </a:lnTo>
                <a:lnTo>
                  <a:pt x="1647304" y="1333500"/>
                </a:lnTo>
                <a:lnTo>
                  <a:pt x="1666379" y="1333500"/>
                </a:lnTo>
                <a:lnTo>
                  <a:pt x="1666379" y="1041400"/>
                </a:lnTo>
                <a:close/>
              </a:path>
              <a:path w="4728845" h="1384300">
                <a:moveTo>
                  <a:pt x="3384027" y="1295400"/>
                </a:moveTo>
                <a:lnTo>
                  <a:pt x="3323253" y="1295400"/>
                </a:lnTo>
                <a:lnTo>
                  <a:pt x="3339060" y="1308100"/>
                </a:lnTo>
                <a:lnTo>
                  <a:pt x="3370194" y="1308100"/>
                </a:lnTo>
                <a:lnTo>
                  <a:pt x="3384027" y="1295400"/>
                </a:lnTo>
                <a:close/>
              </a:path>
              <a:path w="4728845" h="1384300">
                <a:moveTo>
                  <a:pt x="3471519" y="1257300"/>
                </a:moveTo>
                <a:lnTo>
                  <a:pt x="3453206" y="1257300"/>
                </a:lnTo>
                <a:lnTo>
                  <a:pt x="3453206" y="1308100"/>
                </a:lnTo>
                <a:lnTo>
                  <a:pt x="3471519" y="1308100"/>
                </a:lnTo>
                <a:lnTo>
                  <a:pt x="3471519" y="1257300"/>
                </a:lnTo>
                <a:close/>
              </a:path>
              <a:path w="4728845" h="1384300">
                <a:moveTo>
                  <a:pt x="3408908" y="1282700"/>
                </a:moveTo>
                <a:lnTo>
                  <a:pt x="3295751" y="1282700"/>
                </a:lnTo>
                <a:lnTo>
                  <a:pt x="3308694" y="1295400"/>
                </a:lnTo>
                <a:lnTo>
                  <a:pt x="3397010" y="1295400"/>
                </a:lnTo>
                <a:lnTo>
                  <a:pt x="3408908" y="1282700"/>
                </a:lnTo>
                <a:close/>
              </a:path>
              <a:path w="4728845" h="1384300">
                <a:moveTo>
                  <a:pt x="3308692" y="1270000"/>
                </a:moveTo>
                <a:lnTo>
                  <a:pt x="3289211" y="1270000"/>
                </a:lnTo>
                <a:lnTo>
                  <a:pt x="3291230" y="1282700"/>
                </a:lnTo>
                <a:lnTo>
                  <a:pt x="3318845" y="1282700"/>
                </a:lnTo>
                <a:lnTo>
                  <a:pt x="3308692" y="1270000"/>
                </a:lnTo>
                <a:close/>
              </a:path>
              <a:path w="4728845" h="1384300">
                <a:moveTo>
                  <a:pt x="685965" y="431800"/>
                </a:moveTo>
                <a:lnTo>
                  <a:pt x="667651" y="431800"/>
                </a:lnTo>
                <a:lnTo>
                  <a:pt x="667651" y="1257300"/>
                </a:lnTo>
                <a:lnTo>
                  <a:pt x="685965" y="1257300"/>
                </a:lnTo>
                <a:lnTo>
                  <a:pt x="685965" y="469900"/>
                </a:lnTo>
                <a:lnTo>
                  <a:pt x="1127467" y="469900"/>
                </a:lnTo>
                <a:lnTo>
                  <a:pt x="1127467" y="457200"/>
                </a:lnTo>
                <a:lnTo>
                  <a:pt x="685965" y="457200"/>
                </a:lnTo>
                <a:lnTo>
                  <a:pt x="685965" y="431800"/>
                </a:lnTo>
                <a:close/>
              </a:path>
              <a:path w="4728845" h="1384300">
                <a:moveTo>
                  <a:pt x="3362198" y="1219200"/>
                </a:moveTo>
                <a:lnTo>
                  <a:pt x="3349282" y="1231900"/>
                </a:lnTo>
                <a:lnTo>
                  <a:pt x="3361461" y="1244600"/>
                </a:lnTo>
                <a:lnTo>
                  <a:pt x="3330536" y="1244600"/>
                </a:lnTo>
                <a:lnTo>
                  <a:pt x="3330536" y="1257300"/>
                </a:lnTo>
                <a:lnTo>
                  <a:pt x="3408756" y="1257300"/>
                </a:lnTo>
                <a:lnTo>
                  <a:pt x="3362198" y="1219200"/>
                </a:lnTo>
                <a:close/>
              </a:path>
              <a:path w="4728845" h="1384300">
                <a:moveTo>
                  <a:pt x="3415728" y="1155700"/>
                </a:moveTo>
                <a:lnTo>
                  <a:pt x="3381213" y="1155700"/>
                </a:lnTo>
                <a:lnTo>
                  <a:pt x="3392626" y="1168400"/>
                </a:lnTo>
                <a:lnTo>
                  <a:pt x="3402774" y="1168400"/>
                </a:lnTo>
                <a:lnTo>
                  <a:pt x="3416501" y="1193800"/>
                </a:lnTo>
                <a:lnTo>
                  <a:pt x="3422067" y="1219200"/>
                </a:lnTo>
                <a:lnTo>
                  <a:pt x="3419481" y="1244600"/>
                </a:lnTo>
                <a:lnTo>
                  <a:pt x="3408756" y="1257300"/>
                </a:lnTo>
                <a:lnTo>
                  <a:pt x="3491518" y="1257300"/>
                </a:lnTo>
                <a:lnTo>
                  <a:pt x="3510608" y="1244600"/>
                </a:lnTo>
                <a:lnTo>
                  <a:pt x="3528610" y="1244600"/>
                </a:lnTo>
                <a:lnTo>
                  <a:pt x="3545344" y="1231900"/>
                </a:lnTo>
                <a:lnTo>
                  <a:pt x="3439147" y="1231900"/>
                </a:lnTo>
                <a:lnTo>
                  <a:pt x="3440392" y="1219200"/>
                </a:lnTo>
                <a:lnTo>
                  <a:pt x="3436905" y="1193800"/>
                </a:lnTo>
                <a:lnTo>
                  <a:pt x="3428685" y="1181100"/>
                </a:lnTo>
                <a:lnTo>
                  <a:pt x="3415728" y="1155700"/>
                </a:lnTo>
                <a:close/>
              </a:path>
              <a:path w="4728845" h="1384300">
                <a:moveTo>
                  <a:pt x="3399281" y="1104900"/>
                </a:moveTo>
                <a:lnTo>
                  <a:pt x="3386340" y="1117600"/>
                </a:lnTo>
                <a:lnTo>
                  <a:pt x="3453206" y="1181100"/>
                </a:lnTo>
                <a:lnTo>
                  <a:pt x="3453206" y="1231900"/>
                </a:lnTo>
                <a:lnTo>
                  <a:pt x="3471519" y="1231900"/>
                </a:lnTo>
                <a:lnTo>
                  <a:pt x="3471519" y="1155700"/>
                </a:lnTo>
                <a:lnTo>
                  <a:pt x="3453206" y="1155700"/>
                </a:lnTo>
                <a:lnTo>
                  <a:pt x="3399281" y="1104900"/>
                </a:lnTo>
                <a:close/>
              </a:path>
              <a:path w="4728845" h="1384300">
                <a:moveTo>
                  <a:pt x="2404173" y="215900"/>
                </a:moveTo>
                <a:lnTo>
                  <a:pt x="2385847" y="215900"/>
                </a:lnTo>
                <a:lnTo>
                  <a:pt x="2385847" y="1206500"/>
                </a:lnTo>
                <a:lnTo>
                  <a:pt x="2404173" y="1206500"/>
                </a:lnTo>
                <a:lnTo>
                  <a:pt x="2404173" y="800100"/>
                </a:lnTo>
                <a:lnTo>
                  <a:pt x="3346183" y="800100"/>
                </a:lnTo>
                <a:lnTo>
                  <a:pt x="3346183" y="787400"/>
                </a:lnTo>
                <a:lnTo>
                  <a:pt x="2404173" y="787400"/>
                </a:lnTo>
                <a:lnTo>
                  <a:pt x="2404173" y="723900"/>
                </a:lnTo>
                <a:lnTo>
                  <a:pt x="3346183" y="723900"/>
                </a:lnTo>
                <a:lnTo>
                  <a:pt x="3346183" y="698500"/>
                </a:lnTo>
                <a:lnTo>
                  <a:pt x="2404173" y="698500"/>
                </a:lnTo>
                <a:lnTo>
                  <a:pt x="2404173" y="215900"/>
                </a:lnTo>
                <a:close/>
              </a:path>
              <a:path w="4728845" h="1384300">
                <a:moveTo>
                  <a:pt x="3330267" y="1155700"/>
                </a:moveTo>
                <a:lnTo>
                  <a:pt x="3295751" y="1155700"/>
                </a:lnTo>
                <a:lnTo>
                  <a:pt x="3293414" y="1168400"/>
                </a:lnTo>
                <a:lnTo>
                  <a:pt x="3318845" y="1168400"/>
                </a:lnTo>
                <a:lnTo>
                  <a:pt x="3330267" y="1155700"/>
                </a:lnTo>
                <a:close/>
              </a:path>
              <a:path w="4728845" h="1384300">
                <a:moveTo>
                  <a:pt x="929545" y="1143000"/>
                </a:moveTo>
                <a:lnTo>
                  <a:pt x="810398" y="1143000"/>
                </a:lnTo>
                <a:lnTo>
                  <a:pt x="802028" y="1155700"/>
                </a:lnTo>
                <a:lnTo>
                  <a:pt x="937910" y="1155700"/>
                </a:lnTo>
                <a:lnTo>
                  <a:pt x="929545" y="1143000"/>
                </a:lnTo>
                <a:close/>
              </a:path>
              <a:path w="4728845" h="1384300">
                <a:moveTo>
                  <a:pt x="3388223" y="1143000"/>
                </a:moveTo>
                <a:lnTo>
                  <a:pt x="3311803" y="1143000"/>
                </a:lnTo>
                <a:lnTo>
                  <a:pt x="3306162" y="1155700"/>
                </a:lnTo>
                <a:lnTo>
                  <a:pt x="3402780" y="1155700"/>
                </a:lnTo>
                <a:lnTo>
                  <a:pt x="3388223" y="1143000"/>
                </a:lnTo>
                <a:close/>
              </a:path>
              <a:path w="4728845" h="1384300">
                <a:moveTo>
                  <a:pt x="3471519" y="1104900"/>
                </a:moveTo>
                <a:lnTo>
                  <a:pt x="3453206" y="1104900"/>
                </a:lnTo>
                <a:lnTo>
                  <a:pt x="3453206" y="1155700"/>
                </a:lnTo>
                <a:lnTo>
                  <a:pt x="3471519" y="1155700"/>
                </a:lnTo>
                <a:lnTo>
                  <a:pt x="3471519" y="1104900"/>
                </a:lnTo>
                <a:close/>
              </a:path>
              <a:path w="4728845" h="1384300">
                <a:moveTo>
                  <a:pt x="3462350" y="952500"/>
                </a:moveTo>
                <a:lnTo>
                  <a:pt x="3415130" y="965200"/>
                </a:lnTo>
                <a:lnTo>
                  <a:pt x="3374079" y="990600"/>
                </a:lnTo>
                <a:lnTo>
                  <a:pt x="3341681" y="1016000"/>
                </a:lnTo>
                <a:lnTo>
                  <a:pt x="3320421" y="1054100"/>
                </a:lnTo>
                <a:lnTo>
                  <a:pt x="3312782" y="1104900"/>
                </a:lnTo>
                <a:lnTo>
                  <a:pt x="3313093" y="1117600"/>
                </a:lnTo>
                <a:lnTo>
                  <a:pt x="3314020" y="1130300"/>
                </a:lnTo>
                <a:lnTo>
                  <a:pt x="3315557" y="1130300"/>
                </a:lnTo>
                <a:lnTo>
                  <a:pt x="3317697" y="1143000"/>
                </a:lnTo>
                <a:lnTo>
                  <a:pt x="3335007" y="1143000"/>
                </a:lnTo>
                <a:lnTo>
                  <a:pt x="3333319" y="1130300"/>
                </a:lnTo>
                <a:lnTo>
                  <a:pt x="3332094" y="1117600"/>
                </a:lnTo>
                <a:lnTo>
                  <a:pt x="3331347" y="1117600"/>
                </a:lnTo>
                <a:lnTo>
                  <a:pt x="3331095" y="1104900"/>
                </a:lnTo>
                <a:lnTo>
                  <a:pt x="3341426" y="1054100"/>
                </a:lnTo>
                <a:lnTo>
                  <a:pt x="3369581" y="1016000"/>
                </a:lnTo>
                <a:lnTo>
                  <a:pt x="3411307" y="990600"/>
                </a:lnTo>
                <a:lnTo>
                  <a:pt x="3462350" y="977900"/>
                </a:lnTo>
                <a:lnTo>
                  <a:pt x="3541839" y="977900"/>
                </a:lnTo>
                <a:lnTo>
                  <a:pt x="3523800" y="965200"/>
                </a:lnTo>
                <a:lnTo>
                  <a:pt x="3483846" y="965200"/>
                </a:lnTo>
                <a:lnTo>
                  <a:pt x="3462350" y="952500"/>
                </a:lnTo>
                <a:close/>
              </a:path>
              <a:path w="4728845" h="1384300">
                <a:moveTo>
                  <a:pt x="3355746" y="1130300"/>
                </a:moveTo>
                <a:lnTo>
                  <a:pt x="3348672" y="1130300"/>
                </a:lnTo>
                <a:lnTo>
                  <a:pt x="3341712" y="1143000"/>
                </a:lnTo>
                <a:lnTo>
                  <a:pt x="3372423" y="1143000"/>
                </a:lnTo>
                <a:lnTo>
                  <a:pt x="3355746" y="1130300"/>
                </a:lnTo>
                <a:close/>
              </a:path>
              <a:path w="4728845" h="1384300">
                <a:moveTo>
                  <a:pt x="893000" y="1092200"/>
                </a:moveTo>
                <a:lnTo>
                  <a:pt x="834462" y="1092200"/>
                </a:lnTo>
                <a:lnTo>
                  <a:pt x="843091" y="1104900"/>
                </a:lnTo>
                <a:lnTo>
                  <a:pt x="884380" y="1104900"/>
                </a:lnTo>
                <a:lnTo>
                  <a:pt x="893000" y="1092200"/>
                </a:lnTo>
                <a:close/>
              </a:path>
              <a:path w="4728845" h="1384300">
                <a:moveTo>
                  <a:pt x="965736" y="1092200"/>
                </a:moveTo>
                <a:lnTo>
                  <a:pt x="907195" y="1092200"/>
                </a:lnTo>
                <a:lnTo>
                  <a:pt x="915825" y="1104900"/>
                </a:lnTo>
                <a:lnTo>
                  <a:pt x="957108" y="1104900"/>
                </a:lnTo>
                <a:lnTo>
                  <a:pt x="965736" y="1092200"/>
                </a:lnTo>
                <a:close/>
              </a:path>
              <a:path w="4728845" h="1384300">
                <a:moveTo>
                  <a:pt x="1038478" y="1092200"/>
                </a:moveTo>
                <a:lnTo>
                  <a:pt x="979933" y="1092200"/>
                </a:lnTo>
                <a:lnTo>
                  <a:pt x="988561" y="1104900"/>
                </a:lnTo>
                <a:lnTo>
                  <a:pt x="1029854" y="1104900"/>
                </a:lnTo>
                <a:lnTo>
                  <a:pt x="1038478" y="1092200"/>
                </a:lnTo>
                <a:close/>
              </a:path>
              <a:path w="4728845" h="1384300">
                <a:moveTo>
                  <a:pt x="1111215" y="1092200"/>
                </a:moveTo>
                <a:lnTo>
                  <a:pt x="1052672" y="1092200"/>
                </a:lnTo>
                <a:lnTo>
                  <a:pt x="1061296" y="1104900"/>
                </a:lnTo>
                <a:lnTo>
                  <a:pt x="1102587" y="1104900"/>
                </a:lnTo>
                <a:lnTo>
                  <a:pt x="1111215" y="1092200"/>
                </a:lnTo>
                <a:close/>
              </a:path>
              <a:path w="4728845" h="1384300">
                <a:moveTo>
                  <a:pt x="1183953" y="1092200"/>
                </a:moveTo>
                <a:lnTo>
                  <a:pt x="1125410" y="1092200"/>
                </a:lnTo>
                <a:lnTo>
                  <a:pt x="1134035" y="1104900"/>
                </a:lnTo>
                <a:lnTo>
                  <a:pt x="1175323" y="1104900"/>
                </a:lnTo>
                <a:lnTo>
                  <a:pt x="1183953" y="1092200"/>
                </a:lnTo>
                <a:close/>
              </a:path>
              <a:path w="4728845" h="1384300">
                <a:moveTo>
                  <a:pt x="4377550" y="355600"/>
                </a:moveTo>
                <a:lnTo>
                  <a:pt x="4359249" y="355600"/>
                </a:lnTo>
                <a:lnTo>
                  <a:pt x="4359249" y="1104900"/>
                </a:lnTo>
                <a:lnTo>
                  <a:pt x="4377550" y="1104900"/>
                </a:lnTo>
                <a:lnTo>
                  <a:pt x="4377550" y="889000"/>
                </a:lnTo>
                <a:lnTo>
                  <a:pt x="4506912" y="889000"/>
                </a:lnTo>
                <a:lnTo>
                  <a:pt x="4506912" y="876300"/>
                </a:lnTo>
                <a:lnTo>
                  <a:pt x="4377550" y="876300"/>
                </a:lnTo>
                <a:lnTo>
                  <a:pt x="4377550" y="355600"/>
                </a:lnTo>
                <a:close/>
              </a:path>
              <a:path w="4728845" h="1384300">
                <a:moveTo>
                  <a:pt x="844502" y="1079500"/>
                </a:moveTo>
                <a:lnTo>
                  <a:pt x="810231" y="1079500"/>
                </a:lnTo>
                <a:lnTo>
                  <a:pt x="801579" y="1092200"/>
                </a:lnTo>
                <a:lnTo>
                  <a:pt x="853154" y="1092200"/>
                </a:lnTo>
                <a:lnTo>
                  <a:pt x="844502" y="1079500"/>
                </a:lnTo>
                <a:close/>
              </a:path>
              <a:path w="4728845" h="1384300">
                <a:moveTo>
                  <a:pt x="917244" y="1079500"/>
                </a:moveTo>
                <a:lnTo>
                  <a:pt x="882972" y="1079500"/>
                </a:lnTo>
                <a:lnTo>
                  <a:pt x="874319" y="1092200"/>
                </a:lnTo>
                <a:lnTo>
                  <a:pt x="925889" y="1092200"/>
                </a:lnTo>
                <a:lnTo>
                  <a:pt x="917244" y="1079500"/>
                </a:lnTo>
                <a:close/>
              </a:path>
              <a:path w="4728845" h="1384300">
                <a:moveTo>
                  <a:pt x="989968" y="1079500"/>
                </a:moveTo>
                <a:lnTo>
                  <a:pt x="955708" y="1079500"/>
                </a:lnTo>
                <a:lnTo>
                  <a:pt x="947052" y="1092200"/>
                </a:lnTo>
                <a:lnTo>
                  <a:pt x="998620" y="1092200"/>
                </a:lnTo>
                <a:lnTo>
                  <a:pt x="989968" y="1079500"/>
                </a:lnTo>
                <a:close/>
              </a:path>
              <a:path w="4728845" h="1384300">
                <a:moveTo>
                  <a:pt x="1062705" y="1079500"/>
                </a:moveTo>
                <a:lnTo>
                  <a:pt x="1028431" y="1079500"/>
                </a:lnTo>
                <a:lnTo>
                  <a:pt x="1019783" y="1092200"/>
                </a:lnTo>
                <a:lnTo>
                  <a:pt x="1071358" y="1092200"/>
                </a:lnTo>
                <a:lnTo>
                  <a:pt x="1062705" y="1079500"/>
                </a:lnTo>
                <a:close/>
              </a:path>
              <a:path w="4728845" h="1384300">
                <a:moveTo>
                  <a:pt x="1135446" y="1079500"/>
                </a:moveTo>
                <a:lnTo>
                  <a:pt x="1101182" y="1079500"/>
                </a:lnTo>
                <a:lnTo>
                  <a:pt x="1092525" y="1092200"/>
                </a:lnTo>
                <a:lnTo>
                  <a:pt x="1144098" y="1092200"/>
                </a:lnTo>
                <a:lnTo>
                  <a:pt x="1135446" y="1079500"/>
                </a:lnTo>
                <a:close/>
              </a:path>
              <a:path w="4728845" h="1384300">
                <a:moveTo>
                  <a:pt x="1208182" y="1079500"/>
                </a:moveTo>
                <a:lnTo>
                  <a:pt x="1173910" y="1079500"/>
                </a:lnTo>
                <a:lnTo>
                  <a:pt x="1165262" y="1092200"/>
                </a:lnTo>
                <a:lnTo>
                  <a:pt x="1216831" y="1092200"/>
                </a:lnTo>
                <a:lnTo>
                  <a:pt x="1208182" y="1079500"/>
                </a:lnTo>
                <a:close/>
              </a:path>
              <a:path w="4728845" h="1384300">
                <a:moveTo>
                  <a:pt x="1620989" y="977900"/>
                </a:moveTo>
                <a:lnTo>
                  <a:pt x="1584748" y="977900"/>
                </a:lnTo>
                <a:lnTo>
                  <a:pt x="1566989" y="990600"/>
                </a:lnTo>
                <a:lnTo>
                  <a:pt x="1553488" y="1003300"/>
                </a:lnTo>
                <a:lnTo>
                  <a:pt x="1545678" y="1028700"/>
                </a:lnTo>
                <a:lnTo>
                  <a:pt x="1524400" y="1028700"/>
                </a:lnTo>
                <a:lnTo>
                  <a:pt x="1507255" y="1041400"/>
                </a:lnTo>
                <a:lnTo>
                  <a:pt x="1495815" y="1066800"/>
                </a:lnTo>
                <a:lnTo>
                  <a:pt x="1491653" y="1092200"/>
                </a:lnTo>
                <a:lnTo>
                  <a:pt x="1509966" y="1092200"/>
                </a:lnTo>
                <a:lnTo>
                  <a:pt x="1513390" y="1066800"/>
                </a:lnTo>
                <a:lnTo>
                  <a:pt x="1522722" y="1054100"/>
                </a:lnTo>
                <a:lnTo>
                  <a:pt x="1536546" y="1054100"/>
                </a:lnTo>
                <a:lnTo>
                  <a:pt x="1553451" y="1041400"/>
                </a:lnTo>
                <a:lnTo>
                  <a:pt x="1584538" y="1041400"/>
                </a:lnTo>
                <a:lnTo>
                  <a:pt x="1564424" y="1028700"/>
                </a:lnTo>
                <a:lnTo>
                  <a:pt x="1570412" y="1016000"/>
                </a:lnTo>
                <a:lnTo>
                  <a:pt x="1579791" y="1003300"/>
                </a:lnTo>
                <a:lnTo>
                  <a:pt x="1656842" y="1003300"/>
                </a:lnTo>
                <a:lnTo>
                  <a:pt x="1647262" y="990600"/>
                </a:lnTo>
                <a:lnTo>
                  <a:pt x="1635139" y="990600"/>
                </a:lnTo>
                <a:lnTo>
                  <a:pt x="1620989" y="977900"/>
                </a:lnTo>
                <a:close/>
              </a:path>
              <a:path w="4728845" h="1384300">
                <a:moveTo>
                  <a:pt x="1584538" y="1041400"/>
                </a:moveTo>
                <a:lnTo>
                  <a:pt x="1553451" y="1041400"/>
                </a:lnTo>
                <a:lnTo>
                  <a:pt x="1570363" y="1054100"/>
                </a:lnTo>
                <a:lnTo>
                  <a:pt x="1584191" y="1054100"/>
                </a:lnTo>
                <a:lnTo>
                  <a:pt x="1593524" y="1066800"/>
                </a:lnTo>
                <a:lnTo>
                  <a:pt x="1596948" y="1092200"/>
                </a:lnTo>
                <a:lnTo>
                  <a:pt x="1615249" y="1092200"/>
                </a:lnTo>
                <a:lnTo>
                  <a:pt x="1611365" y="1066800"/>
                </a:lnTo>
                <a:lnTo>
                  <a:pt x="1600657" y="1054100"/>
                </a:lnTo>
                <a:lnTo>
                  <a:pt x="1584538" y="1041400"/>
                </a:lnTo>
                <a:close/>
              </a:path>
              <a:path w="4728845" h="1384300">
                <a:moveTo>
                  <a:pt x="1728930" y="977900"/>
                </a:moveTo>
                <a:lnTo>
                  <a:pt x="1692682" y="977900"/>
                </a:lnTo>
                <a:lnTo>
                  <a:pt x="1678530" y="990600"/>
                </a:lnTo>
                <a:lnTo>
                  <a:pt x="1666412" y="990600"/>
                </a:lnTo>
                <a:lnTo>
                  <a:pt x="1656842" y="1003300"/>
                </a:lnTo>
                <a:lnTo>
                  <a:pt x="1733884" y="1003300"/>
                </a:lnTo>
                <a:lnTo>
                  <a:pt x="1743266" y="1016000"/>
                </a:lnTo>
                <a:lnTo>
                  <a:pt x="1749272" y="1028700"/>
                </a:lnTo>
                <a:lnTo>
                  <a:pt x="1729148" y="1041400"/>
                </a:lnTo>
                <a:lnTo>
                  <a:pt x="1713022" y="1054100"/>
                </a:lnTo>
                <a:lnTo>
                  <a:pt x="1702307" y="1066800"/>
                </a:lnTo>
                <a:lnTo>
                  <a:pt x="1698421" y="1092200"/>
                </a:lnTo>
                <a:lnTo>
                  <a:pt x="1716735" y="1092200"/>
                </a:lnTo>
                <a:lnTo>
                  <a:pt x="1720157" y="1066800"/>
                </a:lnTo>
                <a:lnTo>
                  <a:pt x="1729486" y="1054100"/>
                </a:lnTo>
                <a:lnTo>
                  <a:pt x="1743309" y="1054100"/>
                </a:lnTo>
                <a:lnTo>
                  <a:pt x="1760220" y="1041400"/>
                </a:lnTo>
                <a:lnTo>
                  <a:pt x="1806419" y="1041400"/>
                </a:lnTo>
                <a:lnTo>
                  <a:pt x="1789273" y="1028700"/>
                </a:lnTo>
                <a:lnTo>
                  <a:pt x="1768005" y="1028700"/>
                </a:lnTo>
                <a:lnTo>
                  <a:pt x="1760193" y="1003300"/>
                </a:lnTo>
                <a:lnTo>
                  <a:pt x="1746689" y="990600"/>
                </a:lnTo>
                <a:lnTo>
                  <a:pt x="1728930" y="977900"/>
                </a:lnTo>
                <a:close/>
              </a:path>
              <a:path w="4728845" h="1384300">
                <a:moveTo>
                  <a:pt x="1806419" y="1041400"/>
                </a:moveTo>
                <a:lnTo>
                  <a:pt x="1760220" y="1041400"/>
                </a:lnTo>
                <a:lnTo>
                  <a:pt x="1777130" y="1054100"/>
                </a:lnTo>
                <a:lnTo>
                  <a:pt x="1790953" y="1054100"/>
                </a:lnTo>
                <a:lnTo>
                  <a:pt x="1800282" y="1066800"/>
                </a:lnTo>
                <a:lnTo>
                  <a:pt x="1803704" y="1092200"/>
                </a:lnTo>
                <a:lnTo>
                  <a:pt x="1822030" y="1092200"/>
                </a:lnTo>
                <a:lnTo>
                  <a:pt x="1817864" y="1066800"/>
                </a:lnTo>
                <a:lnTo>
                  <a:pt x="1806419" y="1041400"/>
                </a:lnTo>
                <a:close/>
              </a:path>
              <a:path w="4728845" h="1384300">
                <a:moveTo>
                  <a:pt x="4728679" y="977900"/>
                </a:moveTo>
                <a:lnTo>
                  <a:pt x="4699700" y="977900"/>
                </a:lnTo>
                <a:lnTo>
                  <a:pt x="4681937" y="990600"/>
                </a:lnTo>
                <a:lnTo>
                  <a:pt x="4668432" y="1003300"/>
                </a:lnTo>
                <a:lnTo>
                  <a:pt x="4660620" y="1028700"/>
                </a:lnTo>
                <a:lnTo>
                  <a:pt x="4639352" y="1028700"/>
                </a:lnTo>
                <a:lnTo>
                  <a:pt x="4622206" y="1041400"/>
                </a:lnTo>
                <a:lnTo>
                  <a:pt x="4610760" y="1066800"/>
                </a:lnTo>
                <a:lnTo>
                  <a:pt x="4606594" y="1092200"/>
                </a:lnTo>
                <a:lnTo>
                  <a:pt x="4624920" y="1092200"/>
                </a:lnTo>
                <a:lnTo>
                  <a:pt x="4628343" y="1066800"/>
                </a:lnTo>
                <a:lnTo>
                  <a:pt x="4637671" y="1054100"/>
                </a:lnTo>
                <a:lnTo>
                  <a:pt x="4651495" y="1054100"/>
                </a:lnTo>
                <a:lnTo>
                  <a:pt x="4668405" y="1041400"/>
                </a:lnTo>
                <a:lnTo>
                  <a:pt x="4699487" y="1041400"/>
                </a:lnTo>
                <a:lnTo>
                  <a:pt x="4679378" y="1028700"/>
                </a:lnTo>
                <a:lnTo>
                  <a:pt x="4685364" y="1016000"/>
                </a:lnTo>
                <a:lnTo>
                  <a:pt x="4694740" y="1003300"/>
                </a:lnTo>
                <a:lnTo>
                  <a:pt x="4728679" y="1003300"/>
                </a:lnTo>
                <a:lnTo>
                  <a:pt x="4728679" y="977900"/>
                </a:lnTo>
                <a:close/>
              </a:path>
              <a:path w="4728845" h="1384300">
                <a:moveTo>
                  <a:pt x="4699487" y="1041400"/>
                </a:moveTo>
                <a:lnTo>
                  <a:pt x="4668405" y="1041400"/>
                </a:lnTo>
                <a:lnTo>
                  <a:pt x="4685317" y="1054100"/>
                </a:lnTo>
                <a:lnTo>
                  <a:pt x="4699146" y="1054100"/>
                </a:lnTo>
                <a:lnTo>
                  <a:pt x="4708478" y="1066800"/>
                </a:lnTo>
                <a:lnTo>
                  <a:pt x="4711903" y="1092200"/>
                </a:lnTo>
                <a:lnTo>
                  <a:pt x="4728679" y="1092200"/>
                </a:lnTo>
                <a:lnTo>
                  <a:pt x="4728679" y="1079500"/>
                </a:lnTo>
                <a:lnTo>
                  <a:pt x="4726318" y="1066800"/>
                </a:lnTo>
                <a:lnTo>
                  <a:pt x="4715606" y="1054100"/>
                </a:lnTo>
                <a:lnTo>
                  <a:pt x="4699487" y="1041400"/>
                </a:lnTo>
                <a:close/>
              </a:path>
              <a:path w="4728845" h="1384300">
                <a:moveTo>
                  <a:pt x="836523" y="977900"/>
                </a:moveTo>
                <a:lnTo>
                  <a:pt x="818210" y="977900"/>
                </a:lnTo>
                <a:lnTo>
                  <a:pt x="818210" y="1066800"/>
                </a:lnTo>
                <a:lnTo>
                  <a:pt x="816068" y="1079500"/>
                </a:lnTo>
                <a:lnTo>
                  <a:pt x="838665" y="1079500"/>
                </a:lnTo>
                <a:lnTo>
                  <a:pt x="836523" y="1066800"/>
                </a:lnTo>
                <a:lnTo>
                  <a:pt x="836523" y="977900"/>
                </a:lnTo>
                <a:close/>
              </a:path>
              <a:path w="4728845" h="1384300">
                <a:moveTo>
                  <a:pt x="909269" y="977900"/>
                </a:moveTo>
                <a:lnTo>
                  <a:pt x="890955" y="977900"/>
                </a:lnTo>
                <a:lnTo>
                  <a:pt x="890955" y="1066800"/>
                </a:lnTo>
                <a:lnTo>
                  <a:pt x="888812" y="1079500"/>
                </a:lnTo>
                <a:lnTo>
                  <a:pt x="911410" y="1079500"/>
                </a:lnTo>
                <a:lnTo>
                  <a:pt x="909269" y="1066800"/>
                </a:lnTo>
                <a:lnTo>
                  <a:pt x="909269" y="977900"/>
                </a:lnTo>
                <a:close/>
              </a:path>
              <a:path w="4728845" h="1384300">
                <a:moveTo>
                  <a:pt x="981989" y="977900"/>
                </a:moveTo>
                <a:lnTo>
                  <a:pt x="963688" y="977900"/>
                </a:lnTo>
                <a:lnTo>
                  <a:pt x="963688" y="1066800"/>
                </a:lnTo>
                <a:lnTo>
                  <a:pt x="961546" y="1079500"/>
                </a:lnTo>
                <a:lnTo>
                  <a:pt x="984130" y="1079500"/>
                </a:lnTo>
                <a:lnTo>
                  <a:pt x="981989" y="1066800"/>
                </a:lnTo>
                <a:lnTo>
                  <a:pt x="981989" y="977900"/>
                </a:lnTo>
                <a:close/>
              </a:path>
              <a:path w="4728845" h="1384300">
                <a:moveTo>
                  <a:pt x="1054722" y="977900"/>
                </a:moveTo>
                <a:lnTo>
                  <a:pt x="1036408" y="977900"/>
                </a:lnTo>
                <a:lnTo>
                  <a:pt x="1036408" y="1066800"/>
                </a:lnTo>
                <a:lnTo>
                  <a:pt x="1034267" y="1079500"/>
                </a:lnTo>
                <a:lnTo>
                  <a:pt x="1056865" y="1079500"/>
                </a:lnTo>
                <a:lnTo>
                  <a:pt x="1054722" y="1066800"/>
                </a:lnTo>
                <a:lnTo>
                  <a:pt x="1054722" y="977900"/>
                </a:lnTo>
                <a:close/>
              </a:path>
              <a:path w="4728845" h="1384300">
                <a:moveTo>
                  <a:pt x="1127467" y="977900"/>
                </a:moveTo>
                <a:lnTo>
                  <a:pt x="1109167" y="977900"/>
                </a:lnTo>
                <a:lnTo>
                  <a:pt x="1109167" y="1066800"/>
                </a:lnTo>
                <a:lnTo>
                  <a:pt x="1107023" y="1079500"/>
                </a:lnTo>
                <a:lnTo>
                  <a:pt x="1129609" y="1079500"/>
                </a:lnTo>
                <a:lnTo>
                  <a:pt x="1127467" y="1066800"/>
                </a:lnTo>
                <a:lnTo>
                  <a:pt x="1127467" y="977900"/>
                </a:lnTo>
                <a:close/>
              </a:path>
              <a:path w="4728845" h="1384300">
                <a:moveTo>
                  <a:pt x="1200200" y="977900"/>
                </a:moveTo>
                <a:lnTo>
                  <a:pt x="1181887" y="977900"/>
                </a:lnTo>
                <a:lnTo>
                  <a:pt x="1181887" y="1066800"/>
                </a:lnTo>
                <a:lnTo>
                  <a:pt x="1179746" y="1079500"/>
                </a:lnTo>
                <a:lnTo>
                  <a:pt x="1202343" y="1079500"/>
                </a:lnTo>
                <a:lnTo>
                  <a:pt x="1200200" y="1066800"/>
                </a:lnTo>
                <a:lnTo>
                  <a:pt x="1200200" y="977900"/>
                </a:lnTo>
                <a:close/>
              </a:path>
              <a:path w="4728845" h="1384300">
                <a:moveTo>
                  <a:pt x="4728679" y="1003300"/>
                </a:moveTo>
                <a:lnTo>
                  <a:pt x="4694740" y="1003300"/>
                </a:lnTo>
                <a:lnTo>
                  <a:pt x="4685364" y="1016000"/>
                </a:lnTo>
                <a:lnTo>
                  <a:pt x="4679378" y="1028700"/>
                </a:lnTo>
                <a:lnTo>
                  <a:pt x="4699487" y="1041400"/>
                </a:lnTo>
                <a:lnTo>
                  <a:pt x="4715606" y="1054100"/>
                </a:lnTo>
                <a:lnTo>
                  <a:pt x="4726318" y="1066800"/>
                </a:lnTo>
                <a:lnTo>
                  <a:pt x="4728679" y="1079500"/>
                </a:lnTo>
                <a:lnTo>
                  <a:pt x="4728679" y="1003300"/>
                </a:lnTo>
                <a:close/>
              </a:path>
              <a:path w="4728845" h="1384300">
                <a:moveTo>
                  <a:pt x="1680222" y="1003300"/>
                </a:moveTo>
                <a:lnTo>
                  <a:pt x="1633459" y="1003300"/>
                </a:lnTo>
                <a:lnTo>
                  <a:pt x="1642801" y="1016000"/>
                </a:lnTo>
                <a:lnTo>
                  <a:pt x="1647596" y="1028700"/>
                </a:lnTo>
                <a:lnTo>
                  <a:pt x="1647431" y="1041400"/>
                </a:lnTo>
                <a:lnTo>
                  <a:pt x="1666278" y="1041400"/>
                </a:lnTo>
                <a:lnTo>
                  <a:pt x="1666074" y="1028700"/>
                </a:lnTo>
                <a:lnTo>
                  <a:pt x="1670877" y="1016000"/>
                </a:lnTo>
                <a:lnTo>
                  <a:pt x="1680222" y="1003300"/>
                </a:lnTo>
                <a:close/>
              </a:path>
              <a:path w="4728845" h="1384300">
                <a:moveTo>
                  <a:pt x="1297596" y="965200"/>
                </a:moveTo>
                <a:lnTo>
                  <a:pt x="725404" y="965200"/>
                </a:lnTo>
                <a:lnTo>
                  <a:pt x="733018" y="977900"/>
                </a:lnTo>
                <a:lnTo>
                  <a:pt x="1289977" y="977900"/>
                </a:lnTo>
                <a:lnTo>
                  <a:pt x="1297596" y="965200"/>
                </a:lnTo>
                <a:close/>
              </a:path>
              <a:path w="4728845" h="1384300">
                <a:moveTo>
                  <a:pt x="1308020" y="914400"/>
                </a:moveTo>
                <a:lnTo>
                  <a:pt x="714977" y="914400"/>
                </a:lnTo>
                <a:lnTo>
                  <a:pt x="713435" y="927100"/>
                </a:lnTo>
                <a:lnTo>
                  <a:pt x="713435" y="952500"/>
                </a:lnTo>
                <a:lnTo>
                  <a:pt x="714977" y="965200"/>
                </a:lnTo>
                <a:lnTo>
                  <a:pt x="1308020" y="965200"/>
                </a:lnTo>
                <a:lnTo>
                  <a:pt x="1309560" y="952500"/>
                </a:lnTo>
                <a:lnTo>
                  <a:pt x="731735" y="952500"/>
                </a:lnTo>
                <a:lnTo>
                  <a:pt x="731735" y="927100"/>
                </a:lnTo>
                <a:lnTo>
                  <a:pt x="1309560" y="927100"/>
                </a:lnTo>
                <a:lnTo>
                  <a:pt x="1308020" y="914400"/>
                </a:lnTo>
                <a:close/>
              </a:path>
              <a:path w="4728845" h="1384300">
                <a:moveTo>
                  <a:pt x="1309560" y="927100"/>
                </a:moveTo>
                <a:lnTo>
                  <a:pt x="1291247" y="927100"/>
                </a:lnTo>
                <a:lnTo>
                  <a:pt x="1291247" y="952500"/>
                </a:lnTo>
                <a:lnTo>
                  <a:pt x="1309560" y="952500"/>
                </a:lnTo>
                <a:lnTo>
                  <a:pt x="1309560" y="927100"/>
                </a:lnTo>
                <a:close/>
              </a:path>
              <a:path w="4728845" h="1384300">
                <a:moveTo>
                  <a:pt x="1297596" y="901700"/>
                </a:moveTo>
                <a:lnTo>
                  <a:pt x="725404" y="901700"/>
                </a:lnTo>
                <a:lnTo>
                  <a:pt x="719178" y="914400"/>
                </a:lnTo>
                <a:lnTo>
                  <a:pt x="1303821" y="914400"/>
                </a:lnTo>
                <a:lnTo>
                  <a:pt x="1297596" y="901700"/>
                </a:lnTo>
                <a:close/>
              </a:path>
              <a:path w="4728845" h="1384300">
                <a:moveTo>
                  <a:pt x="851522" y="863600"/>
                </a:moveTo>
                <a:lnTo>
                  <a:pt x="833221" y="863600"/>
                </a:lnTo>
                <a:lnTo>
                  <a:pt x="833221" y="901700"/>
                </a:lnTo>
                <a:lnTo>
                  <a:pt x="851522" y="901700"/>
                </a:lnTo>
                <a:lnTo>
                  <a:pt x="851522" y="863600"/>
                </a:lnTo>
                <a:close/>
              </a:path>
              <a:path w="4728845" h="1384300">
                <a:moveTo>
                  <a:pt x="897305" y="863600"/>
                </a:moveTo>
                <a:lnTo>
                  <a:pt x="878992" y="863600"/>
                </a:lnTo>
                <a:lnTo>
                  <a:pt x="878992" y="901700"/>
                </a:lnTo>
                <a:lnTo>
                  <a:pt x="897305" y="901700"/>
                </a:lnTo>
                <a:lnTo>
                  <a:pt x="897305" y="863600"/>
                </a:lnTo>
                <a:close/>
              </a:path>
              <a:path w="4728845" h="1384300">
                <a:moveTo>
                  <a:pt x="1891449" y="215900"/>
                </a:moveTo>
                <a:lnTo>
                  <a:pt x="1873148" y="215900"/>
                </a:lnTo>
                <a:lnTo>
                  <a:pt x="1873148" y="901700"/>
                </a:lnTo>
                <a:lnTo>
                  <a:pt x="1891449" y="901700"/>
                </a:lnTo>
                <a:lnTo>
                  <a:pt x="1891449" y="215900"/>
                </a:lnTo>
                <a:close/>
              </a:path>
              <a:path w="4728845" h="1384300">
                <a:moveTo>
                  <a:pt x="4728679" y="393700"/>
                </a:moveTo>
                <a:lnTo>
                  <a:pt x="4488599" y="393700"/>
                </a:lnTo>
                <a:lnTo>
                  <a:pt x="4488599" y="876300"/>
                </a:lnTo>
                <a:lnTo>
                  <a:pt x="4506912" y="876300"/>
                </a:lnTo>
                <a:lnTo>
                  <a:pt x="4506912" y="419100"/>
                </a:lnTo>
                <a:lnTo>
                  <a:pt x="4728679" y="419100"/>
                </a:lnTo>
                <a:lnTo>
                  <a:pt x="4728679" y="393700"/>
                </a:lnTo>
                <a:close/>
              </a:path>
              <a:path w="4728845" h="1384300">
                <a:moveTo>
                  <a:pt x="1187848" y="850900"/>
                </a:moveTo>
                <a:lnTo>
                  <a:pt x="747159" y="850900"/>
                </a:lnTo>
                <a:lnTo>
                  <a:pt x="751743" y="863600"/>
                </a:lnTo>
                <a:lnTo>
                  <a:pt x="1183259" y="863600"/>
                </a:lnTo>
                <a:lnTo>
                  <a:pt x="1187848" y="850900"/>
                </a:lnTo>
                <a:close/>
              </a:path>
              <a:path w="4728845" h="1384300">
                <a:moveTo>
                  <a:pt x="763790" y="800100"/>
                </a:moveTo>
                <a:lnTo>
                  <a:pt x="745477" y="800100"/>
                </a:lnTo>
                <a:lnTo>
                  <a:pt x="745477" y="850900"/>
                </a:lnTo>
                <a:lnTo>
                  <a:pt x="763790" y="850900"/>
                </a:lnTo>
                <a:lnTo>
                  <a:pt x="763790" y="800100"/>
                </a:lnTo>
                <a:close/>
              </a:path>
              <a:path w="4728845" h="1384300">
                <a:moveTo>
                  <a:pt x="1189532" y="800100"/>
                </a:moveTo>
                <a:lnTo>
                  <a:pt x="1171232" y="800100"/>
                </a:lnTo>
                <a:lnTo>
                  <a:pt x="1171232" y="850900"/>
                </a:lnTo>
                <a:lnTo>
                  <a:pt x="1189532" y="850900"/>
                </a:lnTo>
                <a:lnTo>
                  <a:pt x="1189532" y="800100"/>
                </a:lnTo>
                <a:close/>
              </a:path>
              <a:path w="4728845" h="1384300">
                <a:moveTo>
                  <a:pt x="1183259" y="787400"/>
                </a:moveTo>
                <a:lnTo>
                  <a:pt x="751743" y="787400"/>
                </a:lnTo>
                <a:lnTo>
                  <a:pt x="747159" y="800100"/>
                </a:lnTo>
                <a:lnTo>
                  <a:pt x="1187848" y="800100"/>
                </a:lnTo>
                <a:lnTo>
                  <a:pt x="1183259" y="787400"/>
                </a:lnTo>
                <a:close/>
              </a:path>
              <a:path w="4728845" h="1384300">
                <a:moveTo>
                  <a:pt x="1168146" y="774700"/>
                </a:moveTo>
                <a:lnTo>
                  <a:pt x="766838" y="774700"/>
                </a:lnTo>
                <a:lnTo>
                  <a:pt x="758534" y="787400"/>
                </a:lnTo>
                <a:lnTo>
                  <a:pt x="1176459" y="787400"/>
                </a:lnTo>
                <a:lnTo>
                  <a:pt x="1168146" y="774700"/>
                </a:lnTo>
                <a:close/>
              </a:path>
              <a:path w="4728845" h="1384300">
                <a:moveTo>
                  <a:pt x="3346183" y="723900"/>
                </a:moveTo>
                <a:lnTo>
                  <a:pt x="3327869" y="723900"/>
                </a:lnTo>
                <a:lnTo>
                  <a:pt x="3327869" y="787400"/>
                </a:lnTo>
                <a:lnTo>
                  <a:pt x="3346183" y="787400"/>
                </a:lnTo>
                <a:lnTo>
                  <a:pt x="3346183" y="723900"/>
                </a:lnTo>
                <a:close/>
              </a:path>
              <a:path w="4728845" h="1384300">
                <a:moveTo>
                  <a:pt x="2756103" y="622300"/>
                </a:moveTo>
                <a:lnTo>
                  <a:pt x="2452636" y="622300"/>
                </a:lnTo>
                <a:lnTo>
                  <a:pt x="2452636" y="698500"/>
                </a:lnTo>
                <a:lnTo>
                  <a:pt x="2470924" y="698500"/>
                </a:lnTo>
                <a:lnTo>
                  <a:pt x="2470924" y="635000"/>
                </a:lnTo>
                <a:lnTo>
                  <a:pt x="2756103" y="635000"/>
                </a:lnTo>
                <a:lnTo>
                  <a:pt x="2756103" y="622300"/>
                </a:lnTo>
                <a:close/>
              </a:path>
              <a:path w="4728845" h="1384300">
                <a:moveTo>
                  <a:pt x="2756103" y="635000"/>
                </a:moveTo>
                <a:lnTo>
                  <a:pt x="2737789" y="635000"/>
                </a:lnTo>
                <a:lnTo>
                  <a:pt x="2737789" y="698500"/>
                </a:lnTo>
                <a:lnTo>
                  <a:pt x="2756103" y="698500"/>
                </a:lnTo>
                <a:lnTo>
                  <a:pt x="2756103" y="635000"/>
                </a:lnTo>
                <a:close/>
              </a:path>
              <a:path w="4728845" h="1384300">
                <a:moveTo>
                  <a:pt x="2880220" y="508000"/>
                </a:moveTo>
                <a:lnTo>
                  <a:pt x="2797733" y="508000"/>
                </a:lnTo>
                <a:lnTo>
                  <a:pt x="2797733" y="698500"/>
                </a:lnTo>
                <a:lnTo>
                  <a:pt x="2816059" y="698500"/>
                </a:lnTo>
                <a:lnTo>
                  <a:pt x="2816059" y="533400"/>
                </a:lnTo>
                <a:lnTo>
                  <a:pt x="2880220" y="533400"/>
                </a:lnTo>
                <a:lnTo>
                  <a:pt x="2880220" y="508000"/>
                </a:lnTo>
                <a:close/>
              </a:path>
              <a:path w="4728845" h="1384300">
                <a:moveTo>
                  <a:pt x="2880220" y="533400"/>
                </a:moveTo>
                <a:lnTo>
                  <a:pt x="2861894" y="533400"/>
                </a:lnTo>
                <a:lnTo>
                  <a:pt x="2861894" y="698500"/>
                </a:lnTo>
                <a:lnTo>
                  <a:pt x="2880220" y="698500"/>
                </a:lnTo>
                <a:lnTo>
                  <a:pt x="2880220" y="533400"/>
                </a:lnTo>
                <a:close/>
              </a:path>
              <a:path w="4728845" h="1384300">
                <a:moveTo>
                  <a:pt x="3041815" y="177800"/>
                </a:moveTo>
                <a:lnTo>
                  <a:pt x="3023489" y="177800"/>
                </a:lnTo>
                <a:lnTo>
                  <a:pt x="3023489" y="698500"/>
                </a:lnTo>
                <a:lnTo>
                  <a:pt x="3041815" y="698500"/>
                </a:lnTo>
                <a:lnTo>
                  <a:pt x="3041815" y="177800"/>
                </a:lnTo>
                <a:close/>
              </a:path>
              <a:path w="4728845" h="1384300">
                <a:moveTo>
                  <a:pt x="4728679" y="419100"/>
                </a:moveTo>
                <a:lnTo>
                  <a:pt x="4711903" y="419100"/>
                </a:lnTo>
                <a:lnTo>
                  <a:pt x="4711903" y="647700"/>
                </a:lnTo>
                <a:lnTo>
                  <a:pt x="4728679" y="647700"/>
                </a:lnTo>
                <a:lnTo>
                  <a:pt x="4728679" y="419100"/>
                </a:lnTo>
                <a:close/>
              </a:path>
              <a:path w="4728845" h="1384300">
                <a:moveTo>
                  <a:pt x="4424514" y="292100"/>
                </a:moveTo>
                <a:lnTo>
                  <a:pt x="3593604" y="292100"/>
                </a:lnTo>
                <a:lnTo>
                  <a:pt x="3593604" y="355600"/>
                </a:lnTo>
                <a:lnTo>
                  <a:pt x="4424514" y="355600"/>
                </a:lnTo>
                <a:lnTo>
                  <a:pt x="4424514" y="342900"/>
                </a:lnTo>
                <a:lnTo>
                  <a:pt x="3611905" y="342900"/>
                </a:lnTo>
                <a:lnTo>
                  <a:pt x="3611905" y="304800"/>
                </a:lnTo>
                <a:lnTo>
                  <a:pt x="4424514" y="304800"/>
                </a:lnTo>
                <a:lnTo>
                  <a:pt x="4424514" y="292100"/>
                </a:lnTo>
                <a:close/>
              </a:path>
              <a:path w="4728845" h="1384300">
                <a:moveTo>
                  <a:pt x="4424514" y="304800"/>
                </a:moveTo>
                <a:lnTo>
                  <a:pt x="4406201" y="304800"/>
                </a:lnTo>
                <a:lnTo>
                  <a:pt x="4406201" y="342900"/>
                </a:lnTo>
                <a:lnTo>
                  <a:pt x="4424514" y="342900"/>
                </a:lnTo>
                <a:lnTo>
                  <a:pt x="4424514" y="304800"/>
                </a:lnTo>
                <a:close/>
              </a:path>
              <a:path w="4728845" h="1384300">
                <a:moveTo>
                  <a:pt x="3766337" y="228600"/>
                </a:moveTo>
                <a:lnTo>
                  <a:pt x="3748011" y="228600"/>
                </a:lnTo>
                <a:lnTo>
                  <a:pt x="3748011" y="292100"/>
                </a:lnTo>
                <a:lnTo>
                  <a:pt x="3766337" y="292100"/>
                </a:lnTo>
                <a:lnTo>
                  <a:pt x="3766337" y="228600"/>
                </a:lnTo>
                <a:close/>
              </a:path>
              <a:path w="4728845" h="1384300">
                <a:moveTo>
                  <a:pt x="3817200" y="228600"/>
                </a:moveTo>
                <a:lnTo>
                  <a:pt x="3798887" y="228600"/>
                </a:lnTo>
                <a:lnTo>
                  <a:pt x="3798887" y="292100"/>
                </a:lnTo>
                <a:lnTo>
                  <a:pt x="3817200" y="292100"/>
                </a:lnTo>
                <a:lnTo>
                  <a:pt x="3817200" y="228600"/>
                </a:lnTo>
                <a:close/>
              </a:path>
              <a:path w="4728845" h="1384300">
                <a:moveTo>
                  <a:pt x="3945369" y="228600"/>
                </a:moveTo>
                <a:lnTo>
                  <a:pt x="3927068" y="228600"/>
                </a:lnTo>
                <a:lnTo>
                  <a:pt x="3927068" y="292100"/>
                </a:lnTo>
                <a:lnTo>
                  <a:pt x="3945369" y="292100"/>
                </a:lnTo>
                <a:lnTo>
                  <a:pt x="3945369" y="228600"/>
                </a:lnTo>
                <a:close/>
              </a:path>
              <a:path w="4728845" h="1384300">
                <a:moveTo>
                  <a:pt x="3996232" y="228600"/>
                </a:moveTo>
                <a:lnTo>
                  <a:pt x="3977932" y="228600"/>
                </a:lnTo>
                <a:lnTo>
                  <a:pt x="3977932" y="292100"/>
                </a:lnTo>
                <a:lnTo>
                  <a:pt x="3996232" y="292100"/>
                </a:lnTo>
                <a:lnTo>
                  <a:pt x="3996232" y="228600"/>
                </a:lnTo>
                <a:close/>
              </a:path>
              <a:path w="4728845" h="1384300">
                <a:moveTo>
                  <a:pt x="4086771" y="152400"/>
                </a:moveTo>
                <a:lnTo>
                  <a:pt x="3646690" y="152400"/>
                </a:lnTo>
                <a:lnTo>
                  <a:pt x="3646690" y="228600"/>
                </a:lnTo>
                <a:lnTo>
                  <a:pt x="4086771" y="228600"/>
                </a:lnTo>
                <a:lnTo>
                  <a:pt x="4086771" y="215900"/>
                </a:lnTo>
                <a:lnTo>
                  <a:pt x="3665004" y="215900"/>
                </a:lnTo>
                <a:lnTo>
                  <a:pt x="3665004" y="165100"/>
                </a:lnTo>
                <a:lnTo>
                  <a:pt x="4086771" y="165100"/>
                </a:lnTo>
                <a:lnTo>
                  <a:pt x="4086771" y="152400"/>
                </a:lnTo>
                <a:close/>
              </a:path>
              <a:path w="4728845" h="1384300">
                <a:moveTo>
                  <a:pt x="2465209" y="139700"/>
                </a:moveTo>
                <a:lnTo>
                  <a:pt x="1819719" y="139700"/>
                </a:lnTo>
                <a:lnTo>
                  <a:pt x="1819719" y="215900"/>
                </a:lnTo>
                <a:lnTo>
                  <a:pt x="2465209" y="215900"/>
                </a:lnTo>
                <a:lnTo>
                  <a:pt x="2465209" y="203200"/>
                </a:lnTo>
                <a:lnTo>
                  <a:pt x="1838045" y="203200"/>
                </a:lnTo>
                <a:lnTo>
                  <a:pt x="1838045" y="152400"/>
                </a:lnTo>
                <a:lnTo>
                  <a:pt x="2465209" y="152400"/>
                </a:lnTo>
                <a:lnTo>
                  <a:pt x="2465209" y="139700"/>
                </a:lnTo>
                <a:close/>
              </a:path>
              <a:path w="4728845" h="1384300">
                <a:moveTo>
                  <a:pt x="4086771" y="165100"/>
                </a:moveTo>
                <a:lnTo>
                  <a:pt x="4068470" y="165100"/>
                </a:lnTo>
                <a:lnTo>
                  <a:pt x="4068470" y="215900"/>
                </a:lnTo>
                <a:lnTo>
                  <a:pt x="4086771" y="215900"/>
                </a:lnTo>
                <a:lnTo>
                  <a:pt x="4086771" y="165100"/>
                </a:lnTo>
                <a:close/>
              </a:path>
              <a:path w="4728845" h="1384300">
                <a:moveTo>
                  <a:pt x="2465209" y="152400"/>
                </a:moveTo>
                <a:lnTo>
                  <a:pt x="2446896" y="152400"/>
                </a:lnTo>
                <a:lnTo>
                  <a:pt x="2446896" y="203200"/>
                </a:lnTo>
                <a:lnTo>
                  <a:pt x="2465209" y="203200"/>
                </a:lnTo>
                <a:lnTo>
                  <a:pt x="2465209" y="152400"/>
                </a:lnTo>
                <a:close/>
              </a:path>
              <a:path w="4728845" h="1384300">
                <a:moveTo>
                  <a:pt x="3611905" y="88900"/>
                </a:moveTo>
                <a:lnTo>
                  <a:pt x="2970288" y="88900"/>
                </a:lnTo>
                <a:lnTo>
                  <a:pt x="2970288" y="177800"/>
                </a:lnTo>
                <a:lnTo>
                  <a:pt x="3611905" y="177800"/>
                </a:lnTo>
                <a:lnTo>
                  <a:pt x="3611905" y="165100"/>
                </a:lnTo>
                <a:lnTo>
                  <a:pt x="2988602" y="165100"/>
                </a:lnTo>
                <a:lnTo>
                  <a:pt x="2988602" y="101600"/>
                </a:lnTo>
                <a:lnTo>
                  <a:pt x="3611905" y="101600"/>
                </a:lnTo>
                <a:lnTo>
                  <a:pt x="3611905" y="88900"/>
                </a:lnTo>
                <a:close/>
              </a:path>
              <a:path w="4728845" h="1384300">
                <a:moveTo>
                  <a:pt x="3611905" y="101600"/>
                </a:moveTo>
                <a:lnTo>
                  <a:pt x="3593604" y="101600"/>
                </a:lnTo>
                <a:lnTo>
                  <a:pt x="3593604" y="165100"/>
                </a:lnTo>
                <a:lnTo>
                  <a:pt x="3611905" y="165100"/>
                </a:lnTo>
                <a:lnTo>
                  <a:pt x="3611905" y="101600"/>
                </a:lnTo>
                <a:close/>
              </a:path>
              <a:path w="4728845" h="1384300">
                <a:moveTo>
                  <a:pt x="3370757" y="0"/>
                </a:moveTo>
                <a:lnTo>
                  <a:pt x="3067291" y="0"/>
                </a:lnTo>
                <a:lnTo>
                  <a:pt x="3067291" y="88900"/>
                </a:lnTo>
                <a:lnTo>
                  <a:pt x="3085592" y="88900"/>
                </a:lnTo>
                <a:lnTo>
                  <a:pt x="3085592" y="25400"/>
                </a:lnTo>
                <a:lnTo>
                  <a:pt x="3370757" y="25400"/>
                </a:lnTo>
                <a:lnTo>
                  <a:pt x="3370757" y="0"/>
                </a:lnTo>
                <a:close/>
              </a:path>
              <a:path w="4728845" h="1384300">
                <a:moveTo>
                  <a:pt x="3370757" y="25400"/>
                </a:moveTo>
                <a:lnTo>
                  <a:pt x="3352457" y="25400"/>
                </a:lnTo>
                <a:lnTo>
                  <a:pt x="3352457" y="88900"/>
                </a:lnTo>
                <a:lnTo>
                  <a:pt x="3370757" y="88900"/>
                </a:lnTo>
                <a:lnTo>
                  <a:pt x="3370757" y="2540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3" name="object 55">
            <a:extLst>
              <a:ext uri="{FF2B5EF4-FFF2-40B4-BE49-F238E27FC236}">
                <a16:creationId xmlns:a16="http://schemas.microsoft.com/office/drawing/2014/main" xmlns="" id="{75CC81A5-D286-49E3-BAEC-73F72674B898}"/>
              </a:ext>
            </a:extLst>
          </p:cNvPr>
          <p:cNvSpPr/>
          <p:nvPr/>
        </p:nvSpPr>
        <p:spPr>
          <a:xfrm>
            <a:off x="6880080" y="4967968"/>
            <a:ext cx="894390" cy="60893"/>
          </a:xfrm>
          <a:custGeom>
            <a:avLst/>
            <a:gdLst/>
            <a:ahLst/>
            <a:cxnLst/>
            <a:rect l="l" t="t" r="r" b="b"/>
            <a:pathLst>
              <a:path w="1315084" h="89534">
                <a:moveTo>
                  <a:pt x="1314835" y="0"/>
                </a:moveTo>
                <a:lnTo>
                  <a:pt x="134065" y="0"/>
                </a:lnTo>
                <a:lnTo>
                  <a:pt x="87333" y="7556"/>
                </a:lnTo>
                <a:lnTo>
                  <a:pt x="46707" y="28590"/>
                </a:lnTo>
                <a:lnTo>
                  <a:pt x="14645" y="60646"/>
                </a:lnTo>
                <a:lnTo>
                  <a:pt x="0" y="88925"/>
                </a:lnTo>
                <a:lnTo>
                  <a:pt x="20405" y="88925"/>
                </a:lnTo>
                <a:lnTo>
                  <a:pt x="42397" y="56324"/>
                </a:lnTo>
                <a:lnTo>
                  <a:pt x="83626" y="28498"/>
                </a:lnTo>
                <a:lnTo>
                  <a:pt x="134065" y="18287"/>
                </a:lnTo>
                <a:lnTo>
                  <a:pt x="1314835" y="18287"/>
                </a:lnTo>
                <a:lnTo>
                  <a:pt x="1314835" y="0"/>
                </a:lnTo>
                <a:close/>
              </a:path>
              <a:path w="1315084" h="89534">
                <a:moveTo>
                  <a:pt x="847450" y="73748"/>
                </a:moveTo>
                <a:lnTo>
                  <a:pt x="826865" y="77349"/>
                </a:lnTo>
                <a:lnTo>
                  <a:pt x="809102" y="87368"/>
                </a:lnTo>
                <a:lnTo>
                  <a:pt x="807724" y="88925"/>
                </a:lnTo>
                <a:lnTo>
                  <a:pt x="887207" y="88925"/>
                </a:lnTo>
                <a:lnTo>
                  <a:pt x="877261" y="81564"/>
                </a:lnTo>
                <a:lnTo>
                  <a:pt x="863110" y="75791"/>
                </a:lnTo>
                <a:lnTo>
                  <a:pt x="847450" y="73748"/>
                </a:lnTo>
                <a:close/>
              </a:path>
              <a:path w="1315084" h="89534">
                <a:moveTo>
                  <a:pt x="950459" y="73748"/>
                </a:moveTo>
                <a:lnTo>
                  <a:pt x="934795" y="75791"/>
                </a:lnTo>
                <a:lnTo>
                  <a:pt x="920646" y="81564"/>
                </a:lnTo>
                <a:lnTo>
                  <a:pt x="910700" y="88925"/>
                </a:lnTo>
                <a:lnTo>
                  <a:pt x="990180" y="88925"/>
                </a:lnTo>
                <a:lnTo>
                  <a:pt x="988802" y="87368"/>
                </a:lnTo>
                <a:lnTo>
                  <a:pt x="971039" y="77349"/>
                </a:lnTo>
                <a:lnTo>
                  <a:pt x="950459" y="73748"/>
                </a:lnTo>
                <a:close/>
              </a:path>
              <a:path w="1315084" h="89534">
                <a:moveTo>
                  <a:pt x="1305247" y="46824"/>
                </a:moveTo>
                <a:lnTo>
                  <a:pt x="1258024" y="54462"/>
                </a:lnTo>
                <a:lnTo>
                  <a:pt x="1216979" y="75719"/>
                </a:lnTo>
                <a:lnTo>
                  <a:pt x="1203775" y="88925"/>
                </a:lnTo>
                <a:lnTo>
                  <a:pt x="1234269" y="88925"/>
                </a:lnTo>
                <a:lnTo>
                  <a:pt x="1254211" y="75468"/>
                </a:lnTo>
                <a:lnTo>
                  <a:pt x="1305247" y="65138"/>
                </a:lnTo>
                <a:lnTo>
                  <a:pt x="1314835" y="65138"/>
                </a:lnTo>
                <a:lnTo>
                  <a:pt x="1314835" y="48375"/>
                </a:lnTo>
                <a:lnTo>
                  <a:pt x="1305247" y="46824"/>
                </a:lnTo>
                <a:close/>
              </a:path>
              <a:path w="1315084" h="89534">
                <a:moveTo>
                  <a:pt x="1314835" y="65138"/>
                </a:moveTo>
                <a:lnTo>
                  <a:pt x="1305247" y="65138"/>
                </a:lnTo>
                <a:lnTo>
                  <a:pt x="1314835" y="67078"/>
                </a:lnTo>
                <a:lnTo>
                  <a:pt x="1314835" y="65138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4" name="object 56">
            <a:extLst>
              <a:ext uri="{FF2B5EF4-FFF2-40B4-BE49-F238E27FC236}">
                <a16:creationId xmlns:a16="http://schemas.microsoft.com/office/drawing/2014/main" xmlns="" id="{29FE368F-22EF-248D-57BB-07BF9704DB65}"/>
              </a:ext>
            </a:extLst>
          </p:cNvPr>
          <p:cNvSpPr/>
          <p:nvPr/>
        </p:nvSpPr>
        <p:spPr>
          <a:xfrm>
            <a:off x="4558321" y="4967965"/>
            <a:ext cx="1953321" cy="60893"/>
          </a:xfrm>
          <a:custGeom>
            <a:avLst/>
            <a:gdLst/>
            <a:ahLst/>
            <a:cxnLst/>
            <a:rect l="l" t="t" r="r" b="b"/>
            <a:pathLst>
              <a:path w="2872104" h="89534">
                <a:moveTo>
                  <a:pt x="650875" y="46786"/>
                </a:moveTo>
                <a:lnTo>
                  <a:pt x="340588" y="46786"/>
                </a:lnTo>
                <a:lnTo>
                  <a:pt x="332875" y="48348"/>
                </a:lnTo>
                <a:lnTo>
                  <a:pt x="326569" y="52606"/>
                </a:lnTo>
                <a:lnTo>
                  <a:pt x="322313" y="58916"/>
                </a:lnTo>
                <a:lnTo>
                  <a:pt x="320751" y="66636"/>
                </a:lnTo>
                <a:lnTo>
                  <a:pt x="320751" y="88930"/>
                </a:lnTo>
                <a:lnTo>
                  <a:pt x="339064" y="88930"/>
                </a:lnTo>
                <a:lnTo>
                  <a:pt x="339064" y="65785"/>
                </a:lnTo>
                <a:lnTo>
                  <a:pt x="339763" y="65087"/>
                </a:lnTo>
                <a:lnTo>
                  <a:pt x="670398" y="65087"/>
                </a:lnTo>
                <a:lnTo>
                  <a:pt x="669148" y="58916"/>
                </a:lnTo>
                <a:lnTo>
                  <a:pt x="664889" y="52606"/>
                </a:lnTo>
                <a:lnTo>
                  <a:pt x="658582" y="48348"/>
                </a:lnTo>
                <a:lnTo>
                  <a:pt x="650875" y="46786"/>
                </a:lnTo>
                <a:close/>
              </a:path>
              <a:path w="2872104" h="89534">
                <a:moveTo>
                  <a:pt x="670398" y="65087"/>
                </a:moveTo>
                <a:lnTo>
                  <a:pt x="651713" y="65087"/>
                </a:lnTo>
                <a:lnTo>
                  <a:pt x="652386" y="65785"/>
                </a:lnTo>
                <a:lnTo>
                  <a:pt x="652386" y="88930"/>
                </a:lnTo>
                <a:lnTo>
                  <a:pt x="670712" y="88930"/>
                </a:lnTo>
                <a:lnTo>
                  <a:pt x="670712" y="66636"/>
                </a:lnTo>
                <a:lnTo>
                  <a:pt x="670398" y="65087"/>
                </a:lnTo>
                <a:close/>
              </a:path>
              <a:path w="2872104" h="89534">
                <a:moveTo>
                  <a:pt x="1107960" y="46824"/>
                </a:moveTo>
                <a:lnTo>
                  <a:pt x="1060741" y="54462"/>
                </a:lnTo>
                <a:lnTo>
                  <a:pt x="1019694" y="75719"/>
                </a:lnTo>
                <a:lnTo>
                  <a:pt x="1006483" y="88930"/>
                </a:lnTo>
                <a:lnTo>
                  <a:pt x="1036971" y="88930"/>
                </a:lnTo>
                <a:lnTo>
                  <a:pt x="1056923" y="75468"/>
                </a:lnTo>
                <a:lnTo>
                  <a:pt x="1107960" y="65138"/>
                </a:lnTo>
                <a:lnTo>
                  <a:pt x="1175797" y="65138"/>
                </a:lnTo>
                <a:lnTo>
                  <a:pt x="1155180" y="54462"/>
                </a:lnTo>
                <a:lnTo>
                  <a:pt x="1107960" y="46824"/>
                </a:lnTo>
                <a:close/>
              </a:path>
              <a:path w="2872104" h="89534">
                <a:moveTo>
                  <a:pt x="1175797" y="65138"/>
                </a:moveTo>
                <a:lnTo>
                  <a:pt x="1107960" y="65138"/>
                </a:lnTo>
                <a:lnTo>
                  <a:pt x="1158996" y="75468"/>
                </a:lnTo>
                <a:lnTo>
                  <a:pt x="1178945" y="88930"/>
                </a:lnTo>
                <a:lnTo>
                  <a:pt x="1209444" y="88930"/>
                </a:lnTo>
                <a:lnTo>
                  <a:pt x="1196231" y="75719"/>
                </a:lnTo>
                <a:lnTo>
                  <a:pt x="1175797" y="65138"/>
                </a:lnTo>
                <a:close/>
              </a:path>
              <a:path w="2872104" h="89534">
                <a:moveTo>
                  <a:pt x="1576209" y="73748"/>
                </a:moveTo>
                <a:lnTo>
                  <a:pt x="1555626" y="77350"/>
                </a:lnTo>
                <a:lnTo>
                  <a:pt x="1537868" y="87372"/>
                </a:lnTo>
                <a:lnTo>
                  <a:pt x="1536490" y="88930"/>
                </a:lnTo>
                <a:lnTo>
                  <a:pt x="1615973" y="88930"/>
                </a:lnTo>
                <a:lnTo>
                  <a:pt x="1606027" y="81568"/>
                </a:lnTo>
                <a:lnTo>
                  <a:pt x="1591875" y="75793"/>
                </a:lnTo>
                <a:lnTo>
                  <a:pt x="1576209" y="73748"/>
                </a:lnTo>
                <a:close/>
              </a:path>
              <a:path w="2872104" h="89534">
                <a:moveTo>
                  <a:pt x="1679232" y="73748"/>
                </a:moveTo>
                <a:lnTo>
                  <a:pt x="1663566" y="75793"/>
                </a:lnTo>
                <a:lnTo>
                  <a:pt x="1649414" y="81568"/>
                </a:lnTo>
                <a:lnTo>
                  <a:pt x="1639467" y="88930"/>
                </a:lnTo>
                <a:lnTo>
                  <a:pt x="1718946" y="88930"/>
                </a:lnTo>
                <a:lnTo>
                  <a:pt x="1717568" y="87372"/>
                </a:lnTo>
                <a:lnTo>
                  <a:pt x="1699809" y="77350"/>
                </a:lnTo>
                <a:lnTo>
                  <a:pt x="1679232" y="73748"/>
                </a:lnTo>
                <a:close/>
              </a:path>
              <a:path w="2872104" h="89534">
                <a:moveTo>
                  <a:pt x="2074138" y="46824"/>
                </a:moveTo>
                <a:lnTo>
                  <a:pt x="2026921" y="54462"/>
                </a:lnTo>
                <a:lnTo>
                  <a:pt x="1985876" y="75719"/>
                </a:lnTo>
                <a:lnTo>
                  <a:pt x="1972667" y="88930"/>
                </a:lnTo>
                <a:lnTo>
                  <a:pt x="2003158" y="88930"/>
                </a:lnTo>
                <a:lnTo>
                  <a:pt x="2023108" y="75468"/>
                </a:lnTo>
                <a:lnTo>
                  <a:pt x="2074138" y="65138"/>
                </a:lnTo>
                <a:lnTo>
                  <a:pt x="2141980" y="65138"/>
                </a:lnTo>
                <a:lnTo>
                  <a:pt x="2121363" y="54462"/>
                </a:lnTo>
                <a:lnTo>
                  <a:pt x="2074138" y="46824"/>
                </a:lnTo>
                <a:close/>
              </a:path>
              <a:path w="2872104" h="89534">
                <a:moveTo>
                  <a:pt x="2141980" y="65138"/>
                </a:moveTo>
                <a:lnTo>
                  <a:pt x="2074138" y="65138"/>
                </a:lnTo>
                <a:lnTo>
                  <a:pt x="2125188" y="75468"/>
                </a:lnTo>
                <a:lnTo>
                  <a:pt x="2145141" y="88930"/>
                </a:lnTo>
                <a:lnTo>
                  <a:pt x="2175626" y="88930"/>
                </a:lnTo>
                <a:lnTo>
                  <a:pt x="2162415" y="75719"/>
                </a:lnTo>
                <a:lnTo>
                  <a:pt x="2141980" y="65138"/>
                </a:lnTo>
                <a:close/>
              </a:path>
              <a:path w="2872104" h="89534">
                <a:moveTo>
                  <a:pt x="2737929" y="0"/>
                </a:moveTo>
                <a:lnTo>
                  <a:pt x="0" y="0"/>
                </a:lnTo>
                <a:lnTo>
                  <a:pt x="0" y="18300"/>
                </a:lnTo>
                <a:lnTo>
                  <a:pt x="2737929" y="18300"/>
                </a:lnTo>
                <a:lnTo>
                  <a:pt x="2788363" y="28508"/>
                </a:lnTo>
                <a:lnTo>
                  <a:pt x="2829593" y="56332"/>
                </a:lnTo>
                <a:lnTo>
                  <a:pt x="2851585" y="88930"/>
                </a:lnTo>
                <a:lnTo>
                  <a:pt x="2871997" y="88930"/>
                </a:lnTo>
                <a:lnTo>
                  <a:pt x="2857352" y="60649"/>
                </a:lnTo>
                <a:lnTo>
                  <a:pt x="2825293" y="28591"/>
                </a:lnTo>
                <a:lnTo>
                  <a:pt x="2784666" y="7556"/>
                </a:lnTo>
                <a:lnTo>
                  <a:pt x="2737929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5" name="object 57">
            <a:extLst>
              <a:ext uri="{FF2B5EF4-FFF2-40B4-BE49-F238E27FC236}">
                <a16:creationId xmlns:a16="http://schemas.microsoft.com/office/drawing/2014/main" xmlns="" id="{8B2D3E91-D094-12D3-8E7C-A8B249EE6F6F}"/>
              </a:ext>
            </a:extLst>
          </p:cNvPr>
          <p:cNvSpPr/>
          <p:nvPr/>
        </p:nvSpPr>
        <p:spPr>
          <a:xfrm>
            <a:off x="7316438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6" name="object 58">
            <a:extLst>
              <a:ext uri="{FF2B5EF4-FFF2-40B4-BE49-F238E27FC236}">
                <a16:creationId xmlns:a16="http://schemas.microsoft.com/office/drawing/2014/main" xmlns="" id="{16B269C0-457B-EB15-B6A2-CD29AEAFB9FD}"/>
              </a:ext>
            </a:extLst>
          </p:cNvPr>
          <p:cNvSpPr/>
          <p:nvPr/>
        </p:nvSpPr>
        <p:spPr>
          <a:xfrm>
            <a:off x="4842350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7" name="object 59">
            <a:extLst>
              <a:ext uri="{FF2B5EF4-FFF2-40B4-BE49-F238E27FC236}">
                <a16:creationId xmlns:a16="http://schemas.microsoft.com/office/drawing/2014/main" xmlns="" id="{7A609AE4-E02D-EDC3-824B-893C633A48A3}"/>
              </a:ext>
            </a:extLst>
          </p:cNvPr>
          <p:cNvSpPr/>
          <p:nvPr/>
        </p:nvSpPr>
        <p:spPr>
          <a:xfrm>
            <a:off x="5065908" y="4864192"/>
            <a:ext cx="189588" cy="12524"/>
          </a:xfrm>
          <a:custGeom>
            <a:avLst/>
            <a:gdLst/>
            <a:ahLst/>
            <a:cxnLst/>
            <a:rect l="l" t="t" r="r" b="b"/>
            <a:pathLst>
              <a:path w="278764" h="18415">
                <a:moveTo>
                  <a:pt x="278536" y="0"/>
                </a:moveTo>
                <a:lnTo>
                  <a:pt x="0" y="0"/>
                </a:lnTo>
                <a:lnTo>
                  <a:pt x="0" y="18300"/>
                </a:lnTo>
                <a:lnTo>
                  <a:pt x="278536" y="18300"/>
                </a:lnTo>
                <a:lnTo>
                  <a:pt x="278536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8" name="object 60">
            <a:extLst>
              <a:ext uri="{FF2B5EF4-FFF2-40B4-BE49-F238E27FC236}">
                <a16:creationId xmlns:a16="http://schemas.microsoft.com/office/drawing/2014/main" xmlns="" id="{C501974D-02B6-16C5-407A-72164AB6C87D}"/>
              </a:ext>
            </a:extLst>
          </p:cNvPr>
          <p:cNvSpPr/>
          <p:nvPr/>
        </p:nvSpPr>
        <p:spPr>
          <a:xfrm>
            <a:off x="6609564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9" name="object 61">
            <a:extLst>
              <a:ext uri="{FF2B5EF4-FFF2-40B4-BE49-F238E27FC236}">
                <a16:creationId xmlns:a16="http://schemas.microsoft.com/office/drawing/2014/main" xmlns="" id="{BF2351F5-D958-D037-DA50-254BA0E3E633}"/>
              </a:ext>
            </a:extLst>
          </p:cNvPr>
          <p:cNvSpPr/>
          <p:nvPr/>
        </p:nvSpPr>
        <p:spPr>
          <a:xfrm>
            <a:off x="6079399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0" name="object 62">
            <a:extLst>
              <a:ext uri="{FF2B5EF4-FFF2-40B4-BE49-F238E27FC236}">
                <a16:creationId xmlns:a16="http://schemas.microsoft.com/office/drawing/2014/main" xmlns="" id="{A2B3FA43-56A0-B7BE-1336-DF1FBC23135C}"/>
              </a:ext>
            </a:extLst>
          </p:cNvPr>
          <p:cNvSpPr/>
          <p:nvPr/>
        </p:nvSpPr>
        <p:spPr>
          <a:xfrm>
            <a:off x="5902672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1" name="object 63">
            <a:extLst>
              <a:ext uri="{FF2B5EF4-FFF2-40B4-BE49-F238E27FC236}">
                <a16:creationId xmlns:a16="http://schemas.microsoft.com/office/drawing/2014/main" xmlns="" id="{E3EAFA31-351F-73D2-A0DD-7CCEF78CBD5D}"/>
              </a:ext>
            </a:extLst>
          </p:cNvPr>
          <p:cNvSpPr/>
          <p:nvPr/>
        </p:nvSpPr>
        <p:spPr>
          <a:xfrm>
            <a:off x="6256117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2" name="object 64">
            <a:extLst>
              <a:ext uri="{FF2B5EF4-FFF2-40B4-BE49-F238E27FC236}">
                <a16:creationId xmlns:a16="http://schemas.microsoft.com/office/drawing/2014/main" xmlns="" id="{C54C0B26-E198-A3B8-67B3-50EF78A1CB06}"/>
              </a:ext>
            </a:extLst>
          </p:cNvPr>
          <p:cNvSpPr/>
          <p:nvPr/>
        </p:nvSpPr>
        <p:spPr>
          <a:xfrm>
            <a:off x="6432836" y="4864183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3" name="object 65">
            <a:extLst>
              <a:ext uri="{FF2B5EF4-FFF2-40B4-BE49-F238E27FC236}">
                <a16:creationId xmlns:a16="http://schemas.microsoft.com/office/drawing/2014/main" xmlns="" id="{5D032048-EC9D-C060-D768-B4CFE388269D}"/>
              </a:ext>
            </a:extLst>
          </p:cNvPr>
          <p:cNvSpPr/>
          <p:nvPr/>
        </p:nvSpPr>
        <p:spPr>
          <a:xfrm>
            <a:off x="5725961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4" name="object 66">
            <a:extLst>
              <a:ext uri="{FF2B5EF4-FFF2-40B4-BE49-F238E27FC236}">
                <a16:creationId xmlns:a16="http://schemas.microsoft.com/office/drawing/2014/main" xmlns="" id="{0D77CD35-E2F0-0DE0-FD41-A90230951804}"/>
              </a:ext>
            </a:extLst>
          </p:cNvPr>
          <p:cNvSpPr/>
          <p:nvPr/>
        </p:nvSpPr>
        <p:spPr>
          <a:xfrm>
            <a:off x="5549234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5" name="object 67">
            <a:extLst>
              <a:ext uri="{FF2B5EF4-FFF2-40B4-BE49-F238E27FC236}">
                <a16:creationId xmlns:a16="http://schemas.microsoft.com/office/drawing/2014/main" xmlns="" id="{C3A5E142-70E8-0CA2-CE6A-787BEF48E8B3}"/>
              </a:ext>
            </a:extLst>
          </p:cNvPr>
          <p:cNvSpPr/>
          <p:nvPr/>
        </p:nvSpPr>
        <p:spPr>
          <a:xfrm>
            <a:off x="5372506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6" name="object 68">
            <a:extLst>
              <a:ext uri="{FF2B5EF4-FFF2-40B4-BE49-F238E27FC236}">
                <a16:creationId xmlns:a16="http://schemas.microsoft.com/office/drawing/2014/main" xmlns="" id="{E9289B0C-37C6-724E-BC4B-DB97CDF535A0}"/>
              </a:ext>
            </a:extLst>
          </p:cNvPr>
          <p:cNvSpPr/>
          <p:nvPr/>
        </p:nvSpPr>
        <p:spPr>
          <a:xfrm>
            <a:off x="7493166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7" name="object 69">
            <a:extLst>
              <a:ext uri="{FF2B5EF4-FFF2-40B4-BE49-F238E27FC236}">
                <a16:creationId xmlns:a16="http://schemas.microsoft.com/office/drawing/2014/main" xmlns="" id="{255E7DCE-2D3A-C951-AF0A-5D793AD27B3F}"/>
              </a:ext>
            </a:extLst>
          </p:cNvPr>
          <p:cNvSpPr/>
          <p:nvPr/>
        </p:nvSpPr>
        <p:spPr>
          <a:xfrm>
            <a:off x="6962992" y="4864183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08" y="0"/>
                </a:moveTo>
                <a:lnTo>
                  <a:pt x="0" y="0"/>
                </a:lnTo>
                <a:lnTo>
                  <a:pt x="0" y="18300"/>
                </a:lnTo>
                <a:lnTo>
                  <a:pt x="129908" y="18300"/>
                </a:lnTo>
                <a:lnTo>
                  <a:pt x="12990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8" name="object 70">
            <a:extLst>
              <a:ext uri="{FF2B5EF4-FFF2-40B4-BE49-F238E27FC236}">
                <a16:creationId xmlns:a16="http://schemas.microsoft.com/office/drawing/2014/main" xmlns="" id="{A7F79A3C-30F7-EE17-52E2-C0CE45668DB7}"/>
              </a:ext>
            </a:extLst>
          </p:cNvPr>
          <p:cNvSpPr/>
          <p:nvPr/>
        </p:nvSpPr>
        <p:spPr>
          <a:xfrm>
            <a:off x="6786274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79" name="object 71">
            <a:extLst>
              <a:ext uri="{FF2B5EF4-FFF2-40B4-BE49-F238E27FC236}">
                <a16:creationId xmlns:a16="http://schemas.microsoft.com/office/drawing/2014/main" xmlns="" id="{48E075D9-29E5-56D0-C370-725C3BF1EE4F}"/>
              </a:ext>
            </a:extLst>
          </p:cNvPr>
          <p:cNvSpPr/>
          <p:nvPr/>
        </p:nvSpPr>
        <p:spPr>
          <a:xfrm>
            <a:off x="7139720" y="4864192"/>
            <a:ext cx="88532" cy="12524"/>
          </a:xfrm>
          <a:custGeom>
            <a:avLst/>
            <a:gdLst/>
            <a:ahLst/>
            <a:cxnLst/>
            <a:rect l="l" t="t" r="r" b="b"/>
            <a:pathLst>
              <a:path w="130175" h="18415">
                <a:moveTo>
                  <a:pt x="129921" y="0"/>
                </a:moveTo>
                <a:lnTo>
                  <a:pt x="0" y="0"/>
                </a:lnTo>
                <a:lnTo>
                  <a:pt x="0" y="18300"/>
                </a:lnTo>
                <a:lnTo>
                  <a:pt x="129921" y="18300"/>
                </a:lnTo>
                <a:lnTo>
                  <a:pt x="12992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0" name="object 72">
            <a:extLst>
              <a:ext uri="{FF2B5EF4-FFF2-40B4-BE49-F238E27FC236}">
                <a16:creationId xmlns:a16="http://schemas.microsoft.com/office/drawing/2014/main" xmlns="" id="{2A7DE632-05F7-866E-61A2-942BF64A7016}"/>
              </a:ext>
            </a:extLst>
          </p:cNvPr>
          <p:cNvSpPr/>
          <p:nvPr/>
        </p:nvSpPr>
        <p:spPr>
          <a:xfrm>
            <a:off x="4558330" y="4864192"/>
            <a:ext cx="196067" cy="12524"/>
          </a:xfrm>
          <a:custGeom>
            <a:avLst/>
            <a:gdLst/>
            <a:ahLst/>
            <a:cxnLst/>
            <a:rect l="l" t="t" r="r" b="b"/>
            <a:pathLst>
              <a:path w="288289" h="18415">
                <a:moveTo>
                  <a:pt x="287693" y="0"/>
                </a:moveTo>
                <a:lnTo>
                  <a:pt x="0" y="0"/>
                </a:lnTo>
                <a:lnTo>
                  <a:pt x="0" y="18300"/>
                </a:lnTo>
                <a:lnTo>
                  <a:pt x="287693" y="18300"/>
                </a:lnTo>
                <a:lnTo>
                  <a:pt x="28769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1" name="object 73">
            <a:extLst>
              <a:ext uri="{FF2B5EF4-FFF2-40B4-BE49-F238E27FC236}">
                <a16:creationId xmlns:a16="http://schemas.microsoft.com/office/drawing/2014/main" xmlns="" id="{E4A38C43-AD78-6F9B-EB01-7C58A16F34CE}"/>
              </a:ext>
            </a:extLst>
          </p:cNvPr>
          <p:cNvSpPr/>
          <p:nvPr/>
        </p:nvSpPr>
        <p:spPr>
          <a:xfrm>
            <a:off x="5872717" y="4444908"/>
            <a:ext cx="12524" cy="45778"/>
          </a:xfrm>
          <a:custGeom>
            <a:avLst/>
            <a:gdLst/>
            <a:ahLst/>
            <a:cxnLst/>
            <a:rect l="l" t="t" r="r" b="b"/>
            <a:pathLst>
              <a:path w="18415" h="67309">
                <a:moveTo>
                  <a:pt x="0" y="67310"/>
                </a:moveTo>
                <a:lnTo>
                  <a:pt x="18326" y="67310"/>
                </a:lnTo>
                <a:lnTo>
                  <a:pt x="18326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graphicFrame>
        <p:nvGraphicFramePr>
          <p:cNvPr id="82" name="object 74">
            <a:extLst>
              <a:ext uri="{FF2B5EF4-FFF2-40B4-BE49-F238E27FC236}">
                <a16:creationId xmlns:a16="http://schemas.microsoft.com/office/drawing/2014/main" xmlns="" id="{80796D61-041D-3D5E-D671-BB56A7441E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717" y="3880717"/>
          <a:ext cx="266892" cy="552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8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3" name="object 75">
            <a:extLst>
              <a:ext uri="{FF2B5EF4-FFF2-40B4-BE49-F238E27FC236}">
                <a16:creationId xmlns:a16="http://schemas.microsoft.com/office/drawing/2014/main" xmlns="" id="{143635BB-9113-74AF-DE6F-9479C273B81D}"/>
              </a:ext>
            </a:extLst>
          </p:cNvPr>
          <p:cNvSpPr/>
          <p:nvPr/>
        </p:nvSpPr>
        <p:spPr>
          <a:xfrm>
            <a:off x="6139437" y="4444908"/>
            <a:ext cx="12524" cy="45778"/>
          </a:xfrm>
          <a:custGeom>
            <a:avLst/>
            <a:gdLst/>
            <a:ahLst/>
            <a:cxnLst/>
            <a:rect l="l" t="t" r="r" b="b"/>
            <a:pathLst>
              <a:path w="18415" h="67309">
                <a:moveTo>
                  <a:pt x="0" y="67310"/>
                </a:moveTo>
                <a:lnTo>
                  <a:pt x="18313" y="67310"/>
                </a:lnTo>
                <a:lnTo>
                  <a:pt x="1831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4" name="object 76">
            <a:extLst>
              <a:ext uri="{FF2B5EF4-FFF2-40B4-BE49-F238E27FC236}">
                <a16:creationId xmlns:a16="http://schemas.microsoft.com/office/drawing/2014/main" xmlns="" id="{EFFA48E3-3040-6785-A979-1C40B78CB119}"/>
              </a:ext>
            </a:extLst>
          </p:cNvPr>
          <p:cNvSpPr/>
          <p:nvPr/>
        </p:nvSpPr>
        <p:spPr>
          <a:xfrm>
            <a:off x="6228548" y="4510209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5" h="120650">
                <a:moveTo>
                  <a:pt x="125323" y="0"/>
                </a:moveTo>
                <a:lnTo>
                  <a:pt x="0" y="0"/>
                </a:lnTo>
                <a:lnTo>
                  <a:pt x="0" y="19050"/>
                </a:lnTo>
                <a:lnTo>
                  <a:pt x="0" y="102870"/>
                </a:lnTo>
                <a:lnTo>
                  <a:pt x="0" y="120650"/>
                </a:lnTo>
                <a:lnTo>
                  <a:pt x="125323" y="120650"/>
                </a:lnTo>
                <a:lnTo>
                  <a:pt x="125323" y="102870"/>
                </a:lnTo>
                <a:lnTo>
                  <a:pt x="18326" y="102870"/>
                </a:lnTo>
                <a:lnTo>
                  <a:pt x="18326" y="19050"/>
                </a:lnTo>
                <a:lnTo>
                  <a:pt x="53505" y="19050"/>
                </a:lnTo>
                <a:lnTo>
                  <a:pt x="53505" y="102336"/>
                </a:lnTo>
                <a:lnTo>
                  <a:pt x="71818" y="102336"/>
                </a:lnTo>
                <a:lnTo>
                  <a:pt x="71818" y="19050"/>
                </a:lnTo>
                <a:lnTo>
                  <a:pt x="107022" y="19050"/>
                </a:lnTo>
                <a:lnTo>
                  <a:pt x="107022" y="102336"/>
                </a:lnTo>
                <a:lnTo>
                  <a:pt x="125323" y="102336"/>
                </a:lnTo>
                <a:lnTo>
                  <a:pt x="125323" y="19050"/>
                </a:lnTo>
                <a:lnTo>
                  <a:pt x="125323" y="18427"/>
                </a:lnTo>
                <a:lnTo>
                  <a:pt x="125323" y="0"/>
                </a:lnTo>
                <a:close/>
              </a:path>
              <a:path w="772795" h="120650">
                <a:moveTo>
                  <a:pt x="287083" y="0"/>
                </a:moveTo>
                <a:lnTo>
                  <a:pt x="161747" y="0"/>
                </a:lnTo>
                <a:lnTo>
                  <a:pt x="161747" y="19050"/>
                </a:lnTo>
                <a:lnTo>
                  <a:pt x="161747" y="102870"/>
                </a:lnTo>
                <a:lnTo>
                  <a:pt x="161747" y="120650"/>
                </a:lnTo>
                <a:lnTo>
                  <a:pt x="287083" y="120650"/>
                </a:lnTo>
                <a:lnTo>
                  <a:pt x="287083" y="102870"/>
                </a:lnTo>
                <a:lnTo>
                  <a:pt x="180060" y="102870"/>
                </a:lnTo>
                <a:lnTo>
                  <a:pt x="180060" y="19050"/>
                </a:lnTo>
                <a:lnTo>
                  <a:pt x="215252" y="19050"/>
                </a:lnTo>
                <a:lnTo>
                  <a:pt x="215252" y="102336"/>
                </a:lnTo>
                <a:lnTo>
                  <a:pt x="233578" y="102336"/>
                </a:lnTo>
                <a:lnTo>
                  <a:pt x="233578" y="19050"/>
                </a:lnTo>
                <a:lnTo>
                  <a:pt x="268757" y="19050"/>
                </a:lnTo>
                <a:lnTo>
                  <a:pt x="268757" y="102336"/>
                </a:lnTo>
                <a:lnTo>
                  <a:pt x="287083" y="102336"/>
                </a:lnTo>
                <a:lnTo>
                  <a:pt x="287083" y="19050"/>
                </a:lnTo>
                <a:lnTo>
                  <a:pt x="287083" y="18427"/>
                </a:lnTo>
                <a:lnTo>
                  <a:pt x="287083" y="0"/>
                </a:lnTo>
                <a:close/>
              </a:path>
              <a:path w="772795" h="120650">
                <a:moveTo>
                  <a:pt x="448830" y="0"/>
                </a:moveTo>
                <a:lnTo>
                  <a:pt x="323494" y="0"/>
                </a:lnTo>
                <a:lnTo>
                  <a:pt x="323494" y="19050"/>
                </a:lnTo>
                <a:lnTo>
                  <a:pt x="323494" y="102870"/>
                </a:lnTo>
                <a:lnTo>
                  <a:pt x="323494" y="120650"/>
                </a:lnTo>
                <a:lnTo>
                  <a:pt x="448830" y="120650"/>
                </a:lnTo>
                <a:lnTo>
                  <a:pt x="448830" y="102870"/>
                </a:lnTo>
                <a:lnTo>
                  <a:pt x="341795" y="102870"/>
                </a:lnTo>
                <a:lnTo>
                  <a:pt x="341795" y="19050"/>
                </a:lnTo>
                <a:lnTo>
                  <a:pt x="376986" y="19050"/>
                </a:lnTo>
                <a:lnTo>
                  <a:pt x="376986" y="102336"/>
                </a:lnTo>
                <a:lnTo>
                  <a:pt x="395325" y="102336"/>
                </a:lnTo>
                <a:lnTo>
                  <a:pt x="395325" y="19050"/>
                </a:lnTo>
                <a:lnTo>
                  <a:pt x="430504" y="19050"/>
                </a:lnTo>
                <a:lnTo>
                  <a:pt x="430504" y="102336"/>
                </a:lnTo>
                <a:lnTo>
                  <a:pt x="448830" y="102336"/>
                </a:lnTo>
                <a:lnTo>
                  <a:pt x="448830" y="19050"/>
                </a:lnTo>
                <a:lnTo>
                  <a:pt x="448830" y="18427"/>
                </a:lnTo>
                <a:lnTo>
                  <a:pt x="448830" y="0"/>
                </a:lnTo>
                <a:close/>
              </a:path>
              <a:path w="772795" h="120650">
                <a:moveTo>
                  <a:pt x="610577" y="0"/>
                </a:moveTo>
                <a:lnTo>
                  <a:pt x="485241" y="0"/>
                </a:lnTo>
                <a:lnTo>
                  <a:pt x="485241" y="19050"/>
                </a:lnTo>
                <a:lnTo>
                  <a:pt x="485241" y="10287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2870"/>
                </a:lnTo>
                <a:lnTo>
                  <a:pt x="503567" y="102870"/>
                </a:lnTo>
                <a:lnTo>
                  <a:pt x="503567" y="19050"/>
                </a:lnTo>
                <a:lnTo>
                  <a:pt x="538759" y="19050"/>
                </a:lnTo>
                <a:lnTo>
                  <a:pt x="538759" y="102336"/>
                </a:lnTo>
                <a:lnTo>
                  <a:pt x="557072" y="102336"/>
                </a:lnTo>
                <a:lnTo>
                  <a:pt x="557072" y="19050"/>
                </a:lnTo>
                <a:lnTo>
                  <a:pt x="592251" y="19050"/>
                </a:lnTo>
                <a:lnTo>
                  <a:pt x="592251" y="102336"/>
                </a:lnTo>
                <a:lnTo>
                  <a:pt x="610577" y="102336"/>
                </a:lnTo>
                <a:lnTo>
                  <a:pt x="610577" y="19050"/>
                </a:lnTo>
                <a:lnTo>
                  <a:pt x="610577" y="18427"/>
                </a:lnTo>
                <a:lnTo>
                  <a:pt x="610577" y="0"/>
                </a:lnTo>
                <a:close/>
              </a:path>
              <a:path w="772795" h="120650">
                <a:moveTo>
                  <a:pt x="772325" y="0"/>
                </a:moveTo>
                <a:lnTo>
                  <a:pt x="647001" y="0"/>
                </a:lnTo>
                <a:lnTo>
                  <a:pt x="647001" y="19050"/>
                </a:lnTo>
                <a:lnTo>
                  <a:pt x="647001" y="102870"/>
                </a:lnTo>
                <a:lnTo>
                  <a:pt x="647001" y="120650"/>
                </a:lnTo>
                <a:lnTo>
                  <a:pt x="772325" y="120650"/>
                </a:lnTo>
                <a:lnTo>
                  <a:pt x="772325" y="102870"/>
                </a:lnTo>
                <a:lnTo>
                  <a:pt x="665302" y="102870"/>
                </a:lnTo>
                <a:lnTo>
                  <a:pt x="665302" y="19050"/>
                </a:lnTo>
                <a:lnTo>
                  <a:pt x="700506" y="19050"/>
                </a:lnTo>
                <a:lnTo>
                  <a:pt x="700506" y="102336"/>
                </a:lnTo>
                <a:lnTo>
                  <a:pt x="718832" y="102336"/>
                </a:lnTo>
                <a:lnTo>
                  <a:pt x="718832" y="19050"/>
                </a:lnTo>
                <a:lnTo>
                  <a:pt x="754024" y="19050"/>
                </a:lnTo>
                <a:lnTo>
                  <a:pt x="754024" y="102336"/>
                </a:lnTo>
                <a:lnTo>
                  <a:pt x="772325" y="102336"/>
                </a:lnTo>
                <a:lnTo>
                  <a:pt x="772325" y="19050"/>
                </a:lnTo>
                <a:lnTo>
                  <a:pt x="772325" y="18427"/>
                </a:lnTo>
                <a:lnTo>
                  <a:pt x="772325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5" name="object 77">
            <a:extLst>
              <a:ext uri="{FF2B5EF4-FFF2-40B4-BE49-F238E27FC236}">
                <a16:creationId xmlns:a16="http://schemas.microsoft.com/office/drawing/2014/main" xmlns="" id="{754C7CED-2A0A-F22A-CBBC-D4C74488D0E3}"/>
              </a:ext>
            </a:extLst>
          </p:cNvPr>
          <p:cNvSpPr/>
          <p:nvPr/>
        </p:nvSpPr>
        <p:spPr>
          <a:xfrm>
            <a:off x="6228548" y="4396197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5" h="120650">
                <a:moveTo>
                  <a:pt x="125323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1600"/>
                </a:lnTo>
                <a:lnTo>
                  <a:pt x="0" y="120650"/>
                </a:lnTo>
                <a:lnTo>
                  <a:pt x="125323" y="120650"/>
                </a:lnTo>
                <a:lnTo>
                  <a:pt x="125323" y="102146"/>
                </a:lnTo>
                <a:lnTo>
                  <a:pt x="125323" y="101600"/>
                </a:lnTo>
                <a:lnTo>
                  <a:pt x="125323" y="18211"/>
                </a:lnTo>
                <a:lnTo>
                  <a:pt x="107022" y="18211"/>
                </a:lnTo>
                <a:lnTo>
                  <a:pt x="107022" y="101600"/>
                </a:lnTo>
                <a:lnTo>
                  <a:pt x="71818" y="101600"/>
                </a:lnTo>
                <a:lnTo>
                  <a:pt x="71818" y="18211"/>
                </a:lnTo>
                <a:lnTo>
                  <a:pt x="53505" y="18211"/>
                </a:lnTo>
                <a:lnTo>
                  <a:pt x="53505" y="101600"/>
                </a:lnTo>
                <a:lnTo>
                  <a:pt x="18326" y="101600"/>
                </a:lnTo>
                <a:lnTo>
                  <a:pt x="18326" y="17780"/>
                </a:lnTo>
                <a:lnTo>
                  <a:pt x="125323" y="17780"/>
                </a:lnTo>
                <a:lnTo>
                  <a:pt x="125323" y="0"/>
                </a:lnTo>
                <a:close/>
              </a:path>
              <a:path w="772795" h="120650">
                <a:moveTo>
                  <a:pt x="287083" y="0"/>
                </a:moveTo>
                <a:lnTo>
                  <a:pt x="161747" y="0"/>
                </a:lnTo>
                <a:lnTo>
                  <a:pt x="161747" y="17780"/>
                </a:lnTo>
                <a:lnTo>
                  <a:pt x="161747" y="101600"/>
                </a:lnTo>
                <a:lnTo>
                  <a:pt x="161747" y="120650"/>
                </a:lnTo>
                <a:lnTo>
                  <a:pt x="287083" y="120650"/>
                </a:lnTo>
                <a:lnTo>
                  <a:pt x="287083" y="102146"/>
                </a:lnTo>
                <a:lnTo>
                  <a:pt x="287083" y="101600"/>
                </a:lnTo>
                <a:lnTo>
                  <a:pt x="287083" y="18211"/>
                </a:lnTo>
                <a:lnTo>
                  <a:pt x="268757" y="18211"/>
                </a:lnTo>
                <a:lnTo>
                  <a:pt x="268757" y="101600"/>
                </a:lnTo>
                <a:lnTo>
                  <a:pt x="233578" y="101600"/>
                </a:lnTo>
                <a:lnTo>
                  <a:pt x="233578" y="18211"/>
                </a:lnTo>
                <a:lnTo>
                  <a:pt x="215252" y="18211"/>
                </a:lnTo>
                <a:lnTo>
                  <a:pt x="215252" y="101600"/>
                </a:lnTo>
                <a:lnTo>
                  <a:pt x="180060" y="101600"/>
                </a:lnTo>
                <a:lnTo>
                  <a:pt x="180060" y="17780"/>
                </a:lnTo>
                <a:lnTo>
                  <a:pt x="287083" y="17780"/>
                </a:lnTo>
                <a:lnTo>
                  <a:pt x="287083" y="0"/>
                </a:lnTo>
                <a:close/>
              </a:path>
              <a:path w="772795" h="120650">
                <a:moveTo>
                  <a:pt x="448830" y="0"/>
                </a:moveTo>
                <a:lnTo>
                  <a:pt x="323494" y="0"/>
                </a:lnTo>
                <a:lnTo>
                  <a:pt x="323494" y="17780"/>
                </a:lnTo>
                <a:lnTo>
                  <a:pt x="323494" y="101600"/>
                </a:lnTo>
                <a:lnTo>
                  <a:pt x="323494" y="120650"/>
                </a:lnTo>
                <a:lnTo>
                  <a:pt x="448830" y="120650"/>
                </a:lnTo>
                <a:lnTo>
                  <a:pt x="448830" y="102146"/>
                </a:lnTo>
                <a:lnTo>
                  <a:pt x="448830" y="101600"/>
                </a:lnTo>
                <a:lnTo>
                  <a:pt x="448830" y="18211"/>
                </a:lnTo>
                <a:lnTo>
                  <a:pt x="430504" y="18211"/>
                </a:lnTo>
                <a:lnTo>
                  <a:pt x="430504" y="101600"/>
                </a:lnTo>
                <a:lnTo>
                  <a:pt x="395325" y="101600"/>
                </a:lnTo>
                <a:lnTo>
                  <a:pt x="395325" y="18211"/>
                </a:lnTo>
                <a:lnTo>
                  <a:pt x="376986" y="18211"/>
                </a:lnTo>
                <a:lnTo>
                  <a:pt x="376986" y="101600"/>
                </a:lnTo>
                <a:lnTo>
                  <a:pt x="341795" y="101600"/>
                </a:lnTo>
                <a:lnTo>
                  <a:pt x="341795" y="17780"/>
                </a:lnTo>
                <a:lnTo>
                  <a:pt x="448830" y="17780"/>
                </a:lnTo>
                <a:lnTo>
                  <a:pt x="448830" y="0"/>
                </a:lnTo>
                <a:close/>
              </a:path>
              <a:path w="772795" h="120650">
                <a:moveTo>
                  <a:pt x="610577" y="0"/>
                </a:moveTo>
                <a:lnTo>
                  <a:pt x="485241" y="0"/>
                </a:lnTo>
                <a:lnTo>
                  <a:pt x="485241" y="17780"/>
                </a:lnTo>
                <a:lnTo>
                  <a:pt x="485241" y="10160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2146"/>
                </a:lnTo>
                <a:lnTo>
                  <a:pt x="610577" y="101600"/>
                </a:lnTo>
                <a:lnTo>
                  <a:pt x="610577" y="18211"/>
                </a:lnTo>
                <a:lnTo>
                  <a:pt x="592251" y="18211"/>
                </a:lnTo>
                <a:lnTo>
                  <a:pt x="592251" y="101600"/>
                </a:lnTo>
                <a:lnTo>
                  <a:pt x="557072" y="101600"/>
                </a:lnTo>
                <a:lnTo>
                  <a:pt x="557072" y="18211"/>
                </a:lnTo>
                <a:lnTo>
                  <a:pt x="538759" y="18211"/>
                </a:lnTo>
                <a:lnTo>
                  <a:pt x="538759" y="101600"/>
                </a:lnTo>
                <a:lnTo>
                  <a:pt x="503567" y="101600"/>
                </a:lnTo>
                <a:lnTo>
                  <a:pt x="503567" y="17780"/>
                </a:lnTo>
                <a:lnTo>
                  <a:pt x="610577" y="17780"/>
                </a:lnTo>
                <a:lnTo>
                  <a:pt x="610577" y="0"/>
                </a:lnTo>
                <a:close/>
              </a:path>
              <a:path w="772795" h="120650">
                <a:moveTo>
                  <a:pt x="772325" y="0"/>
                </a:moveTo>
                <a:lnTo>
                  <a:pt x="647001" y="0"/>
                </a:lnTo>
                <a:lnTo>
                  <a:pt x="647001" y="17780"/>
                </a:lnTo>
                <a:lnTo>
                  <a:pt x="647001" y="101600"/>
                </a:lnTo>
                <a:lnTo>
                  <a:pt x="647001" y="120650"/>
                </a:lnTo>
                <a:lnTo>
                  <a:pt x="772325" y="120650"/>
                </a:lnTo>
                <a:lnTo>
                  <a:pt x="772325" y="102146"/>
                </a:lnTo>
                <a:lnTo>
                  <a:pt x="772325" y="101600"/>
                </a:lnTo>
                <a:lnTo>
                  <a:pt x="772325" y="18211"/>
                </a:lnTo>
                <a:lnTo>
                  <a:pt x="754024" y="18211"/>
                </a:lnTo>
                <a:lnTo>
                  <a:pt x="754024" y="101600"/>
                </a:lnTo>
                <a:lnTo>
                  <a:pt x="718832" y="101600"/>
                </a:lnTo>
                <a:lnTo>
                  <a:pt x="718832" y="18211"/>
                </a:lnTo>
                <a:lnTo>
                  <a:pt x="700506" y="18211"/>
                </a:lnTo>
                <a:lnTo>
                  <a:pt x="700506" y="101600"/>
                </a:lnTo>
                <a:lnTo>
                  <a:pt x="665302" y="101600"/>
                </a:lnTo>
                <a:lnTo>
                  <a:pt x="665302" y="17780"/>
                </a:lnTo>
                <a:lnTo>
                  <a:pt x="772325" y="17780"/>
                </a:lnTo>
                <a:lnTo>
                  <a:pt x="772325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6" name="object 78">
            <a:extLst>
              <a:ext uri="{FF2B5EF4-FFF2-40B4-BE49-F238E27FC236}">
                <a16:creationId xmlns:a16="http://schemas.microsoft.com/office/drawing/2014/main" xmlns="" id="{AC3C0CD0-4235-2C9E-23E0-B2C1368298B7}"/>
              </a:ext>
            </a:extLst>
          </p:cNvPr>
          <p:cNvSpPr/>
          <p:nvPr/>
        </p:nvSpPr>
        <p:spPr>
          <a:xfrm>
            <a:off x="6228548" y="4282185"/>
            <a:ext cx="525578" cy="82055"/>
          </a:xfrm>
          <a:custGeom>
            <a:avLst/>
            <a:gdLst/>
            <a:ahLst/>
            <a:cxnLst/>
            <a:rect l="l" t="t" r="r" b="b"/>
            <a:pathLst>
              <a:path w="772795" h="120650">
                <a:moveTo>
                  <a:pt x="125323" y="0"/>
                </a:moveTo>
                <a:lnTo>
                  <a:pt x="0" y="0"/>
                </a:lnTo>
                <a:lnTo>
                  <a:pt x="0" y="17780"/>
                </a:lnTo>
                <a:lnTo>
                  <a:pt x="0" y="101600"/>
                </a:lnTo>
                <a:lnTo>
                  <a:pt x="0" y="120650"/>
                </a:lnTo>
                <a:lnTo>
                  <a:pt x="125323" y="120650"/>
                </a:lnTo>
                <a:lnTo>
                  <a:pt x="125323" y="101930"/>
                </a:lnTo>
                <a:lnTo>
                  <a:pt x="125323" y="101600"/>
                </a:lnTo>
                <a:lnTo>
                  <a:pt x="125323" y="18008"/>
                </a:lnTo>
                <a:lnTo>
                  <a:pt x="107022" y="18008"/>
                </a:lnTo>
                <a:lnTo>
                  <a:pt x="107022" y="101600"/>
                </a:lnTo>
                <a:lnTo>
                  <a:pt x="71818" y="101600"/>
                </a:lnTo>
                <a:lnTo>
                  <a:pt x="71818" y="18008"/>
                </a:lnTo>
                <a:lnTo>
                  <a:pt x="53505" y="18008"/>
                </a:lnTo>
                <a:lnTo>
                  <a:pt x="53505" y="101600"/>
                </a:lnTo>
                <a:lnTo>
                  <a:pt x="18326" y="101600"/>
                </a:lnTo>
                <a:lnTo>
                  <a:pt x="18326" y="17780"/>
                </a:lnTo>
                <a:lnTo>
                  <a:pt x="125323" y="17780"/>
                </a:lnTo>
                <a:lnTo>
                  <a:pt x="125323" y="0"/>
                </a:lnTo>
                <a:close/>
              </a:path>
              <a:path w="772795" h="120650">
                <a:moveTo>
                  <a:pt x="287083" y="0"/>
                </a:moveTo>
                <a:lnTo>
                  <a:pt x="161747" y="0"/>
                </a:lnTo>
                <a:lnTo>
                  <a:pt x="161747" y="17780"/>
                </a:lnTo>
                <a:lnTo>
                  <a:pt x="161747" y="101600"/>
                </a:lnTo>
                <a:lnTo>
                  <a:pt x="161747" y="120650"/>
                </a:lnTo>
                <a:lnTo>
                  <a:pt x="287083" y="120650"/>
                </a:lnTo>
                <a:lnTo>
                  <a:pt x="287083" y="101930"/>
                </a:lnTo>
                <a:lnTo>
                  <a:pt x="287083" y="101600"/>
                </a:lnTo>
                <a:lnTo>
                  <a:pt x="287083" y="18008"/>
                </a:lnTo>
                <a:lnTo>
                  <a:pt x="268757" y="18008"/>
                </a:lnTo>
                <a:lnTo>
                  <a:pt x="268757" y="101600"/>
                </a:lnTo>
                <a:lnTo>
                  <a:pt x="233578" y="101600"/>
                </a:lnTo>
                <a:lnTo>
                  <a:pt x="233578" y="18008"/>
                </a:lnTo>
                <a:lnTo>
                  <a:pt x="215252" y="18008"/>
                </a:lnTo>
                <a:lnTo>
                  <a:pt x="215252" y="101600"/>
                </a:lnTo>
                <a:lnTo>
                  <a:pt x="180060" y="101600"/>
                </a:lnTo>
                <a:lnTo>
                  <a:pt x="180060" y="17780"/>
                </a:lnTo>
                <a:lnTo>
                  <a:pt x="287083" y="17780"/>
                </a:lnTo>
                <a:lnTo>
                  <a:pt x="287083" y="0"/>
                </a:lnTo>
                <a:close/>
              </a:path>
              <a:path w="772795" h="120650">
                <a:moveTo>
                  <a:pt x="448830" y="0"/>
                </a:moveTo>
                <a:lnTo>
                  <a:pt x="323494" y="0"/>
                </a:lnTo>
                <a:lnTo>
                  <a:pt x="323494" y="17780"/>
                </a:lnTo>
                <a:lnTo>
                  <a:pt x="323494" y="101600"/>
                </a:lnTo>
                <a:lnTo>
                  <a:pt x="323494" y="120650"/>
                </a:lnTo>
                <a:lnTo>
                  <a:pt x="448830" y="120650"/>
                </a:lnTo>
                <a:lnTo>
                  <a:pt x="448830" y="101930"/>
                </a:lnTo>
                <a:lnTo>
                  <a:pt x="448830" y="101600"/>
                </a:lnTo>
                <a:lnTo>
                  <a:pt x="448830" y="18008"/>
                </a:lnTo>
                <a:lnTo>
                  <a:pt x="430504" y="18008"/>
                </a:lnTo>
                <a:lnTo>
                  <a:pt x="430504" y="101600"/>
                </a:lnTo>
                <a:lnTo>
                  <a:pt x="395325" y="101600"/>
                </a:lnTo>
                <a:lnTo>
                  <a:pt x="395325" y="18008"/>
                </a:lnTo>
                <a:lnTo>
                  <a:pt x="376986" y="18008"/>
                </a:lnTo>
                <a:lnTo>
                  <a:pt x="376986" y="101600"/>
                </a:lnTo>
                <a:lnTo>
                  <a:pt x="341795" y="101600"/>
                </a:lnTo>
                <a:lnTo>
                  <a:pt x="341795" y="17780"/>
                </a:lnTo>
                <a:lnTo>
                  <a:pt x="448830" y="17780"/>
                </a:lnTo>
                <a:lnTo>
                  <a:pt x="448830" y="0"/>
                </a:lnTo>
                <a:close/>
              </a:path>
              <a:path w="772795" h="120650">
                <a:moveTo>
                  <a:pt x="610577" y="0"/>
                </a:moveTo>
                <a:lnTo>
                  <a:pt x="485241" y="0"/>
                </a:lnTo>
                <a:lnTo>
                  <a:pt x="485241" y="17780"/>
                </a:lnTo>
                <a:lnTo>
                  <a:pt x="485241" y="101600"/>
                </a:lnTo>
                <a:lnTo>
                  <a:pt x="485241" y="120650"/>
                </a:lnTo>
                <a:lnTo>
                  <a:pt x="610577" y="120650"/>
                </a:lnTo>
                <a:lnTo>
                  <a:pt x="610577" y="101930"/>
                </a:lnTo>
                <a:lnTo>
                  <a:pt x="610577" y="101600"/>
                </a:lnTo>
                <a:lnTo>
                  <a:pt x="610577" y="18008"/>
                </a:lnTo>
                <a:lnTo>
                  <a:pt x="592251" y="18008"/>
                </a:lnTo>
                <a:lnTo>
                  <a:pt x="592251" y="101600"/>
                </a:lnTo>
                <a:lnTo>
                  <a:pt x="557072" y="101600"/>
                </a:lnTo>
                <a:lnTo>
                  <a:pt x="557072" y="18008"/>
                </a:lnTo>
                <a:lnTo>
                  <a:pt x="538759" y="18008"/>
                </a:lnTo>
                <a:lnTo>
                  <a:pt x="538759" y="101600"/>
                </a:lnTo>
                <a:lnTo>
                  <a:pt x="503567" y="101600"/>
                </a:lnTo>
                <a:lnTo>
                  <a:pt x="503567" y="17780"/>
                </a:lnTo>
                <a:lnTo>
                  <a:pt x="610577" y="17780"/>
                </a:lnTo>
                <a:lnTo>
                  <a:pt x="610577" y="0"/>
                </a:lnTo>
                <a:close/>
              </a:path>
              <a:path w="772795" h="120650">
                <a:moveTo>
                  <a:pt x="772325" y="0"/>
                </a:moveTo>
                <a:lnTo>
                  <a:pt x="647001" y="0"/>
                </a:lnTo>
                <a:lnTo>
                  <a:pt x="647001" y="17780"/>
                </a:lnTo>
                <a:lnTo>
                  <a:pt x="647001" y="101600"/>
                </a:lnTo>
                <a:lnTo>
                  <a:pt x="647001" y="120650"/>
                </a:lnTo>
                <a:lnTo>
                  <a:pt x="772325" y="120650"/>
                </a:lnTo>
                <a:lnTo>
                  <a:pt x="772325" y="101930"/>
                </a:lnTo>
                <a:lnTo>
                  <a:pt x="772325" y="101600"/>
                </a:lnTo>
                <a:lnTo>
                  <a:pt x="772325" y="18008"/>
                </a:lnTo>
                <a:lnTo>
                  <a:pt x="754024" y="18008"/>
                </a:lnTo>
                <a:lnTo>
                  <a:pt x="754024" y="101600"/>
                </a:lnTo>
                <a:lnTo>
                  <a:pt x="718832" y="101600"/>
                </a:lnTo>
                <a:lnTo>
                  <a:pt x="718832" y="18008"/>
                </a:lnTo>
                <a:lnTo>
                  <a:pt x="700506" y="18008"/>
                </a:lnTo>
                <a:lnTo>
                  <a:pt x="700506" y="101600"/>
                </a:lnTo>
                <a:lnTo>
                  <a:pt x="665302" y="101600"/>
                </a:lnTo>
                <a:lnTo>
                  <a:pt x="665302" y="17780"/>
                </a:lnTo>
                <a:lnTo>
                  <a:pt x="772325" y="17780"/>
                </a:lnTo>
                <a:lnTo>
                  <a:pt x="772325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7" name="object 79">
            <a:extLst>
              <a:ext uri="{FF2B5EF4-FFF2-40B4-BE49-F238E27FC236}">
                <a16:creationId xmlns:a16="http://schemas.microsoft.com/office/drawing/2014/main" xmlns="" id="{2FB98D55-5644-0527-FE2D-2ED7C436D1D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31575" y="4420783"/>
            <a:ext cx="47756" cy="47729"/>
          </a:xfrm>
          <a:prstGeom prst="rect">
            <a:avLst/>
          </a:prstGeom>
        </p:spPr>
      </p:pic>
      <p:pic>
        <p:nvPicPr>
          <p:cNvPr id="88" name="object 80">
            <a:extLst>
              <a:ext uri="{FF2B5EF4-FFF2-40B4-BE49-F238E27FC236}">
                <a16:creationId xmlns:a16="http://schemas.microsoft.com/office/drawing/2014/main" xmlns="" id="{A46F8B39-CF11-8DE0-5075-8DD7758FFDD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90969" y="4420780"/>
            <a:ext cx="47729" cy="47738"/>
          </a:xfrm>
          <a:prstGeom prst="rect">
            <a:avLst/>
          </a:prstGeom>
        </p:spPr>
      </p:pic>
      <p:sp>
        <p:nvSpPr>
          <p:cNvPr id="89" name="object 81">
            <a:extLst>
              <a:ext uri="{FF2B5EF4-FFF2-40B4-BE49-F238E27FC236}">
                <a16:creationId xmlns:a16="http://schemas.microsoft.com/office/drawing/2014/main" xmlns="" id="{D2B554DB-94D7-6781-F70E-212C44549762}"/>
              </a:ext>
            </a:extLst>
          </p:cNvPr>
          <p:cNvSpPr/>
          <p:nvPr/>
        </p:nvSpPr>
        <p:spPr>
          <a:xfrm>
            <a:off x="5442727" y="4574109"/>
            <a:ext cx="154607" cy="12524"/>
          </a:xfrm>
          <a:custGeom>
            <a:avLst/>
            <a:gdLst/>
            <a:ahLst/>
            <a:cxnLst/>
            <a:rect l="l" t="t" r="r" b="b"/>
            <a:pathLst>
              <a:path w="227329" h="18415">
                <a:moveTo>
                  <a:pt x="227126" y="0"/>
                </a:moveTo>
                <a:lnTo>
                  <a:pt x="0" y="0"/>
                </a:lnTo>
                <a:lnTo>
                  <a:pt x="0" y="18326"/>
                </a:lnTo>
                <a:lnTo>
                  <a:pt x="227126" y="18326"/>
                </a:lnTo>
                <a:lnTo>
                  <a:pt x="227126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90" name="object 82">
            <a:extLst>
              <a:ext uri="{FF2B5EF4-FFF2-40B4-BE49-F238E27FC236}">
                <a16:creationId xmlns:a16="http://schemas.microsoft.com/office/drawing/2014/main" xmlns="" id="{F4A26163-2C84-5F51-41CF-127EF9C06BE4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9451" y="4420780"/>
            <a:ext cx="47738" cy="47738"/>
          </a:xfrm>
          <a:prstGeom prst="rect">
            <a:avLst/>
          </a:prstGeom>
        </p:spPr>
      </p:pic>
      <p:sp>
        <p:nvSpPr>
          <p:cNvPr id="91" name="object 83">
            <a:extLst>
              <a:ext uri="{FF2B5EF4-FFF2-40B4-BE49-F238E27FC236}">
                <a16:creationId xmlns:a16="http://schemas.microsoft.com/office/drawing/2014/main" xmlns="" id="{1B074274-5BBB-E6A5-B54A-3CA75DD70A0A}"/>
              </a:ext>
            </a:extLst>
          </p:cNvPr>
          <p:cNvSpPr/>
          <p:nvPr/>
        </p:nvSpPr>
        <p:spPr>
          <a:xfrm>
            <a:off x="7561210" y="4574117"/>
            <a:ext cx="154607" cy="12524"/>
          </a:xfrm>
          <a:custGeom>
            <a:avLst/>
            <a:gdLst/>
            <a:ahLst/>
            <a:cxnLst/>
            <a:rect l="l" t="t" r="r" b="b"/>
            <a:pathLst>
              <a:path w="227329" h="18415">
                <a:moveTo>
                  <a:pt x="227114" y="0"/>
                </a:moveTo>
                <a:lnTo>
                  <a:pt x="0" y="0"/>
                </a:lnTo>
                <a:lnTo>
                  <a:pt x="0" y="18326"/>
                </a:lnTo>
                <a:lnTo>
                  <a:pt x="227114" y="18326"/>
                </a:lnTo>
                <a:lnTo>
                  <a:pt x="22711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2" name="object 84">
            <a:extLst>
              <a:ext uri="{FF2B5EF4-FFF2-40B4-BE49-F238E27FC236}">
                <a16:creationId xmlns:a16="http://schemas.microsoft.com/office/drawing/2014/main" xmlns="" id="{CE3FD69E-DD82-1E99-8593-BB1407DB02B5}"/>
              </a:ext>
            </a:extLst>
          </p:cNvPr>
          <p:cNvSpPr/>
          <p:nvPr/>
        </p:nvSpPr>
        <p:spPr>
          <a:xfrm>
            <a:off x="5218918" y="4479156"/>
            <a:ext cx="174473" cy="132151"/>
          </a:xfrm>
          <a:custGeom>
            <a:avLst/>
            <a:gdLst/>
            <a:ahLst/>
            <a:cxnLst/>
            <a:rect l="l" t="t" r="r" b="b"/>
            <a:pathLst>
              <a:path w="256540" h="194309">
                <a:moveTo>
                  <a:pt x="222783" y="0"/>
                </a:moveTo>
                <a:lnTo>
                  <a:pt x="33566" y="0"/>
                </a:lnTo>
                <a:lnTo>
                  <a:pt x="20509" y="2641"/>
                </a:lnTo>
                <a:lnTo>
                  <a:pt x="9839" y="9840"/>
                </a:lnTo>
                <a:lnTo>
                  <a:pt x="2640" y="20515"/>
                </a:lnTo>
                <a:lnTo>
                  <a:pt x="0" y="33578"/>
                </a:lnTo>
                <a:lnTo>
                  <a:pt x="0" y="160235"/>
                </a:lnTo>
                <a:lnTo>
                  <a:pt x="2640" y="173284"/>
                </a:lnTo>
                <a:lnTo>
                  <a:pt x="9839" y="183951"/>
                </a:lnTo>
                <a:lnTo>
                  <a:pt x="20509" y="191148"/>
                </a:lnTo>
                <a:lnTo>
                  <a:pt x="33566" y="193789"/>
                </a:lnTo>
                <a:lnTo>
                  <a:pt x="222783" y="193789"/>
                </a:lnTo>
                <a:lnTo>
                  <a:pt x="235836" y="191148"/>
                </a:lnTo>
                <a:lnTo>
                  <a:pt x="246511" y="183951"/>
                </a:lnTo>
                <a:lnTo>
                  <a:pt x="252228" y="175488"/>
                </a:lnTo>
                <a:lnTo>
                  <a:pt x="25146" y="175488"/>
                </a:lnTo>
                <a:lnTo>
                  <a:pt x="18313" y="168643"/>
                </a:lnTo>
                <a:lnTo>
                  <a:pt x="18313" y="133273"/>
                </a:lnTo>
                <a:lnTo>
                  <a:pt x="256362" y="133273"/>
                </a:lnTo>
                <a:lnTo>
                  <a:pt x="256362" y="114960"/>
                </a:lnTo>
                <a:lnTo>
                  <a:pt x="18313" y="114960"/>
                </a:lnTo>
                <a:lnTo>
                  <a:pt x="18313" y="25171"/>
                </a:lnTo>
                <a:lnTo>
                  <a:pt x="25146" y="18300"/>
                </a:lnTo>
                <a:lnTo>
                  <a:pt x="252222" y="18300"/>
                </a:lnTo>
                <a:lnTo>
                  <a:pt x="246511" y="9840"/>
                </a:lnTo>
                <a:lnTo>
                  <a:pt x="235836" y="2641"/>
                </a:lnTo>
                <a:lnTo>
                  <a:pt x="222783" y="0"/>
                </a:lnTo>
                <a:close/>
              </a:path>
              <a:path w="256540" h="194309">
                <a:moveTo>
                  <a:pt x="256362" y="133273"/>
                </a:moveTo>
                <a:lnTo>
                  <a:pt x="238048" y="133273"/>
                </a:lnTo>
                <a:lnTo>
                  <a:pt x="238048" y="168643"/>
                </a:lnTo>
                <a:lnTo>
                  <a:pt x="231190" y="175488"/>
                </a:lnTo>
                <a:lnTo>
                  <a:pt x="252228" y="175488"/>
                </a:lnTo>
                <a:lnTo>
                  <a:pt x="253717" y="173284"/>
                </a:lnTo>
                <a:lnTo>
                  <a:pt x="256362" y="160235"/>
                </a:lnTo>
                <a:lnTo>
                  <a:pt x="256362" y="133273"/>
                </a:lnTo>
                <a:close/>
              </a:path>
              <a:path w="256540" h="194309">
                <a:moveTo>
                  <a:pt x="252222" y="18300"/>
                </a:moveTo>
                <a:lnTo>
                  <a:pt x="231190" y="18300"/>
                </a:lnTo>
                <a:lnTo>
                  <a:pt x="238048" y="25171"/>
                </a:lnTo>
                <a:lnTo>
                  <a:pt x="238048" y="114960"/>
                </a:lnTo>
                <a:lnTo>
                  <a:pt x="256362" y="114960"/>
                </a:lnTo>
                <a:lnTo>
                  <a:pt x="256362" y="33578"/>
                </a:lnTo>
                <a:lnTo>
                  <a:pt x="253717" y="20515"/>
                </a:lnTo>
                <a:lnTo>
                  <a:pt x="252222" y="1830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3" name="object 85">
            <a:extLst>
              <a:ext uri="{FF2B5EF4-FFF2-40B4-BE49-F238E27FC236}">
                <a16:creationId xmlns:a16="http://schemas.microsoft.com/office/drawing/2014/main" xmlns="" id="{23F0C7CE-C5AD-C0FF-CE2C-EC1FF4168D48}"/>
              </a:ext>
            </a:extLst>
          </p:cNvPr>
          <p:cNvSpPr/>
          <p:nvPr/>
        </p:nvSpPr>
        <p:spPr>
          <a:xfrm>
            <a:off x="4754345" y="3921873"/>
            <a:ext cx="69530" cy="683208"/>
          </a:xfrm>
          <a:custGeom>
            <a:avLst/>
            <a:gdLst/>
            <a:ahLst/>
            <a:cxnLst/>
            <a:rect l="l" t="t" r="r" b="b"/>
            <a:pathLst>
              <a:path w="102235" h="1004570">
                <a:moveTo>
                  <a:pt x="101714" y="985748"/>
                </a:moveTo>
                <a:lnTo>
                  <a:pt x="0" y="985748"/>
                </a:lnTo>
                <a:lnTo>
                  <a:pt x="0" y="1004062"/>
                </a:lnTo>
                <a:lnTo>
                  <a:pt x="101714" y="1004062"/>
                </a:lnTo>
                <a:lnTo>
                  <a:pt x="101714" y="985748"/>
                </a:lnTo>
                <a:close/>
              </a:path>
              <a:path w="102235" h="1004570">
                <a:moveTo>
                  <a:pt x="101714" y="933856"/>
                </a:moveTo>
                <a:lnTo>
                  <a:pt x="0" y="933856"/>
                </a:lnTo>
                <a:lnTo>
                  <a:pt x="0" y="952169"/>
                </a:lnTo>
                <a:lnTo>
                  <a:pt x="101714" y="952169"/>
                </a:lnTo>
                <a:lnTo>
                  <a:pt x="101714" y="933856"/>
                </a:lnTo>
                <a:close/>
              </a:path>
              <a:path w="102235" h="1004570">
                <a:moveTo>
                  <a:pt x="101714" y="881976"/>
                </a:moveTo>
                <a:lnTo>
                  <a:pt x="0" y="881976"/>
                </a:lnTo>
                <a:lnTo>
                  <a:pt x="0" y="900290"/>
                </a:lnTo>
                <a:lnTo>
                  <a:pt x="101714" y="900290"/>
                </a:lnTo>
                <a:lnTo>
                  <a:pt x="101714" y="881976"/>
                </a:lnTo>
                <a:close/>
              </a:path>
              <a:path w="102235" h="1004570">
                <a:moveTo>
                  <a:pt x="101714" y="830097"/>
                </a:moveTo>
                <a:lnTo>
                  <a:pt x="0" y="830097"/>
                </a:lnTo>
                <a:lnTo>
                  <a:pt x="0" y="848410"/>
                </a:lnTo>
                <a:lnTo>
                  <a:pt x="101714" y="848410"/>
                </a:lnTo>
                <a:lnTo>
                  <a:pt x="101714" y="830097"/>
                </a:lnTo>
                <a:close/>
              </a:path>
              <a:path w="102235" h="1004570">
                <a:moveTo>
                  <a:pt x="101714" y="778217"/>
                </a:moveTo>
                <a:lnTo>
                  <a:pt x="0" y="778217"/>
                </a:lnTo>
                <a:lnTo>
                  <a:pt x="0" y="796531"/>
                </a:lnTo>
                <a:lnTo>
                  <a:pt x="101714" y="796531"/>
                </a:lnTo>
                <a:lnTo>
                  <a:pt x="101714" y="778217"/>
                </a:lnTo>
                <a:close/>
              </a:path>
              <a:path w="102235" h="1004570">
                <a:moveTo>
                  <a:pt x="101714" y="726338"/>
                </a:moveTo>
                <a:lnTo>
                  <a:pt x="0" y="726338"/>
                </a:lnTo>
                <a:lnTo>
                  <a:pt x="0" y="744639"/>
                </a:lnTo>
                <a:lnTo>
                  <a:pt x="101714" y="744639"/>
                </a:lnTo>
                <a:lnTo>
                  <a:pt x="101714" y="726338"/>
                </a:lnTo>
                <a:close/>
              </a:path>
              <a:path w="102235" h="1004570">
                <a:moveTo>
                  <a:pt x="101714" y="674446"/>
                </a:moveTo>
                <a:lnTo>
                  <a:pt x="0" y="674446"/>
                </a:lnTo>
                <a:lnTo>
                  <a:pt x="0" y="692746"/>
                </a:lnTo>
                <a:lnTo>
                  <a:pt x="101714" y="692746"/>
                </a:lnTo>
                <a:lnTo>
                  <a:pt x="101714" y="674446"/>
                </a:lnTo>
                <a:close/>
              </a:path>
              <a:path w="102235" h="1004570">
                <a:moveTo>
                  <a:pt x="101714" y="622566"/>
                </a:moveTo>
                <a:lnTo>
                  <a:pt x="0" y="622566"/>
                </a:lnTo>
                <a:lnTo>
                  <a:pt x="0" y="640880"/>
                </a:lnTo>
                <a:lnTo>
                  <a:pt x="101714" y="640880"/>
                </a:lnTo>
                <a:lnTo>
                  <a:pt x="101714" y="622566"/>
                </a:lnTo>
                <a:close/>
              </a:path>
              <a:path w="102235" h="1004570">
                <a:moveTo>
                  <a:pt x="101714" y="570687"/>
                </a:moveTo>
                <a:lnTo>
                  <a:pt x="0" y="570687"/>
                </a:lnTo>
                <a:lnTo>
                  <a:pt x="0" y="588987"/>
                </a:lnTo>
                <a:lnTo>
                  <a:pt x="101714" y="588987"/>
                </a:lnTo>
                <a:lnTo>
                  <a:pt x="101714" y="570687"/>
                </a:lnTo>
                <a:close/>
              </a:path>
              <a:path w="102235" h="1004570">
                <a:moveTo>
                  <a:pt x="101714" y="518795"/>
                </a:moveTo>
                <a:lnTo>
                  <a:pt x="0" y="518795"/>
                </a:lnTo>
                <a:lnTo>
                  <a:pt x="0" y="537121"/>
                </a:lnTo>
                <a:lnTo>
                  <a:pt x="101714" y="537121"/>
                </a:lnTo>
                <a:lnTo>
                  <a:pt x="101714" y="518795"/>
                </a:lnTo>
                <a:close/>
              </a:path>
              <a:path w="102235" h="1004570">
                <a:moveTo>
                  <a:pt x="101714" y="466915"/>
                </a:moveTo>
                <a:lnTo>
                  <a:pt x="0" y="466915"/>
                </a:lnTo>
                <a:lnTo>
                  <a:pt x="0" y="485228"/>
                </a:lnTo>
                <a:lnTo>
                  <a:pt x="101714" y="485228"/>
                </a:lnTo>
                <a:lnTo>
                  <a:pt x="101714" y="466915"/>
                </a:lnTo>
                <a:close/>
              </a:path>
              <a:path w="102235" h="1004570">
                <a:moveTo>
                  <a:pt x="101714" y="415036"/>
                </a:moveTo>
                <a:lnTo>
                  <a:pt x="0" y="415036"/>
                </a:lnTo>
                <a:lnTo>
                  <a:pt x="0" y="433349"/>
                </a:lnTo>
                <a:lnTo>
                  <a:pt x="101714" y="433349"/>
                </a:lnTo>
                <a:lnTo>
                  <a:pt x="101714" y="415036"/>
                </a:lnTo>
                <a:close/>
              </a:path>
              <a:path w="102235" h="1004570">
                <a:moveTo>
                  <a:pt x="101714" y="363156"/>
                </a:moveTo>
                <a:lnTo>
                  <a:pt x="0" y="363156"/>
                </a:lnTo>
                <a:lnTo>
                  <a:pt x="0" y="381482"/>
                </a:lnTo>
                <a:lnTo>
                  <a:pt x="101714" y="381482"/>
                </a:lnTo>
                <a:lnTo>
                  <a:pt x="101714" y="363156"/>
                </a:lnTo>
                <a:close/>
              </a:path>
              <a:path w="102235" h="1004570">
                <a:moveTo>
                  <a:pt x="101714" y="311289"/>
                </a:moveTo>
                <a:lnTo>
                  <a:pt x="0" y="311289"/>
                </a:lnTo>
                <a:lnTo>
                  <a:pt x="0" y="329590"/>
                </a:lnTo>
                <a:lnTo>
                  <a:pt x="101714" y="329590"/>
                </a:lnTo>
                <a:lnTo>
                  <a:pt x="101714" y="311289"/>
                </a:lnTo>
                <a:close/>
              </a:path>
              <a:path w="102235" h="1004570">
                <a:moveTo>
                  <a:pt x="101714" y="259397"/>
                </a:moveTo>
                <a:lnTo>
                  <a:pt x="0" y="259397"/>
                </a:lnTo>
                <a:lnTo>
                  <a:pt x="0" y="277698"/>
                </a:lnTo>
                <a:lnTo>
                  <a:pt x="101714" y="277698"/>
                </a:lnTo>
                <a:lnTo>
                  <a:pt x="101714" y="259397"/>
                </a:lnTo>
                <a:close/>
              </a:path>
              <a:path w="102235" h="1004570">
                <a:moveTo>
                  <a:pt x="101714" y="207518"/>
                </a:moveTo>
                <a:lnTo>
                  <a:pt x="0" y="207518"/>
                </a:lnTo>
                <a:lnTo>
                  <a:pt x="0" y="225831"/>
                </a:lnTo>
                <a:lnTo>
                  <a:pt x="101714" y="225831"/>
                </a:lnTo>
                <a:lnTo>
                  <a:pt x="101714" y="207518"/>
                </a:lnTo>
                <a:close/>
              </a:path>
              <a:path w="102235" h="1004570">
                <a:moveTo>
                  <a:pt x="101714" y="155638"/>
                </a:moveTo>
                <a:lnTo>
                  <a:pt x="0" y="155638"/>
                </a:lnTo>
                <a:lnTo>
                  <a:pt x="0" y="173939"/>
                </a:lnTo>
                <a:lnTo>
                  <a:pt x="101714" y="173939"/>
                </a:lnTo>
                <a:lnTo>
                  <a:pt x="101714" y="155638"/>
                </a:lnTo>
                <a:close/>
              </a:path>
              <a:path w="102235" h="1004570">
                <a:moveTo>
                  <a:pt x="101714" y="103746"/>
                </a:moveTo>
                <a:lnTo>
                  <a:pt x="0" y="103746"/>
                </a:lnTo>
                <a:lnTo>
                  <a:pt x="0" y="122059"/>
                </a:lnTo>
                <a:lnTo>
                  <a:pt x="101714" y="122059"/>
                </a:lnTo>
                <a:lnTo>
                  <a:pt x="101714" y="103746"/>
                </a:lnTo>
                <a:close/>
              </a:path>
              <a:path w="102235" h="1004570">
                <a:moveTo>
                  <a:pt x="101714" y="51866"/>
                </a:moveTo>
                <a:lnTo>
                  <a:pt x="0" y="51866"/>
                </a:lnTo>
                <a:lnTo>
                  <a:pt x="0" y="70180"/>
                </a:lnTo>
                <a:lnTo>
                  <a:pt x="101714" y="70180"/>
                </a:lnTo>
                <a:lnTo>
                  <a:pt x="101714" y="51866"/>
                </a:lnTo>
                <a:close/>
              </a:path>
              <a:path w="102235" h="1004570">
                <a:moveTo>
                  <a:pt x="101714" y="0"/>
                </a:moveTo>
                <a:lnTo>
                  <a:pt x="0" y="0"/>
                </a:lnTo>
                <a:lnTo>
                  <a:pt x="0" y="18326"/>
                </a:lnTo>
                <a:lnTo>
                  <a:pt x="101714" y="18326"/>
                </a:lnTo>
                <a:lnTo>
                  <a:pt x="101714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4" name="object 86">
            <a:extLst>
              <a:ext uri="{FF2B5EF4-FFF2-40B4-BE49-F238E27FC236}">
                <a16:creationId xmlns:a16="http://schemas.microsoft.com/office/drawing/2014/main" xmlns="" id="{36953032-21FC-2CFC-238A-4BE28D552763}"/>
              </a:ext>
            </a:extLst>
          </p:cNvPr>
          <p:cNvSpPr/>
          <p:nvPr/>
        </p:nvSpPr>
        <p:spPr>
          <a:xfrm>
            <a:off x="4870568" y="4015293"/>
            <a:ext cx="127400" cy="521692"/>
          </a:xfrm>
          <a:custGeom>
            <a:avLst/>
            <a:gdLst/>
            <a:ahLst/>
            <a:cxnLst/>
            <a:rect l="l" t="t" r="r" b="b"/>
            <a:pathLst>
              <a:path w="187325" h="767079">
                <a:moveTo>
                  <a:pt x="102730" y="695274"/>
                </a:moveTo>
                <a:lnTo>
                  <a:pt x="84429" y="695274"/>
                </a:lnTo>
                <a:lnTo>
                  <a:pt x="84429" y="749185"/>
                </a:lnTo>
                <a:lnTo>
                  <a:pt x="102730" y="749185"/>
                </a:lnTo>
                <a:lnTo>
                  <a:pt x="102730" y="695274"/>
                </a:lnTo>
                <a:close/>
              </a:path>
              <a:path w="187325" h="767079">
                <a:moveTo>
                  <a:pt x="187185" y="695274"/>
                </a:moveTo>
                <a:lnTo>
                  <a:pt x="168859" y="695274"/>
                </a:lnTo>
                <a:lnTo>
                  <a:pt x="168859" y="749185"/>
                </a:lnTo>
                <a:lnTo>
                  <a:pt x="187185" y="749185"/>
                </a:lnTo>
                <a:lnTo>
                  <a:pt x="187185" y="695274"/>
                </a:lnTo>
                <a:close/>
              </a:path>
              <a:path w="187325" h="767079">
                <a:moveTo>
                  <a:pt x="187185" y="676910"/>
                </a:moveTo>
                <a:lnTo>
                  <a:pt x="0" y="676910"/>
                </a:lnTo>
                <a:lnTo>
                  <a:pt x="0" y="694690"/>
                </a:lnTo>
                <a:lnTo>
                  <a:pt x="0" y="749300"/>
                </a:lnTo>
                <a:lnTo>
                  <a:pt x="0" y="767080"/>
                </a:lnTo>
                <a:lnTo>
                  <a:pt x="187185" y="767080"/>
                </a:lnTo>
                <a:lnTo>
                  <a:pt x="187185" y="749300"/>
                </a:lnTo>
                <a:lnTo>
                  <a:pt x="18300" y="749300"/>
                </a:lnTo>
                <a:lnTo>
                  <a:pt x="18300" y="694690"/>
                </a:lnTo>
                <a:lnTo>
                  <a:pt x="187185" y="694690"/>
                </a:lnTo>
                <a:lnTo>
                  <a:pt x="187185" y="676910"/>
                </a:lnTo>
                <a:close/>
              </a:path>
              <a:path w="187325" h="767079">
                <a:moveTo>
                  <a:pt x="187185" y="563880"/>
                </a:moveTo>
                <a:lnTo>
                  <a:pt x="168859" y="563880"/>
                </a:lnTo>
                <a:lnTo>
                  <a:pt x="168859" y="582930"/>
                </a:lnTo>
                <a:lnTo>
                  <a:pt x="168859" y="636270"/>
                </a:lnTo>
                <a:lnTo>
                  <a:pt x="102730" y="636270"/>
                </a:lnTo>
                <a:lnTo>
                  <a:pt x="102730" y="582930"/>
                </a:lnTo>
                <a:lnTo>
                  <a:pt x="168859" y="582930"/>
                </a:lnTo>
                <a:lnTo>
                  <a:pt x="168859" y="563880"/>
                </a:lnTo>
                <a:lnTo>
                  <a:pt x="84429" y="563880"/>
                </a:lnTo>
                <a:lnTo>
                  <a:pt x="84429" y="582930"/>
                </a:lnTo>
                <a:lnTo>
                  <a:pt x="84429" y="636270"/>
                </a:lnTo>
                <a:lnTo>
                  <a:pt x="18300" y="636270"/>
                </a:lnTo>
                <a:lnTo>
                  <a:pt x="18300" y="582930"/>
                </a:lnTo>
                <a:lnTo>
                  <a:pt x="84429" y="582930"/>
                </a:lnTo>
                <a:lnTo>
                  <a:pt x="84429" y="563880"/>
                </a:lnTo>
                <a:lnTo>
                  <a:pt x="0" y="563880"/>
                </a:lnTo>
                <a:lnTo>
                  <a:pt x="0" y="582930"/>
                </a:lnTo>
                <a:lnTo>
                  <a:pt x="0" y="636270"/>
                </a:lnTo>
                <a:lnTo>
                  <a:pt x="0" y="654050"/>
                </a:lnTo>
                <a:lnTo>
                  <a:pt x="187185" y="654050"/>
                </a:lnTo>
                <a:lnTo>
                  <a:pt x="187185" y="636282"/>
                </a:lnTo>
                <a:lnTo>
                  <a:pt x="187185" y="582930"/>
                </a:lnTo>
                <a:lnTo>
                  <a:pt x="187185" y="582358"/>
                </a:lnTo>
                <a:lnTo>
                  <a:pt x="187185" y="563880"/>
                </a:lnTo>
                <a:close/>
              </a:path>
              <a:path w="187325" h="767079">
                <a:moveTo>
                  <a:pt x="187185" y="450850"/>
                </a:moveTo>
                <a:lnTo>
                  <a:pt x="168859" y="450850"/>
                </a:lnTo>
                <a:lnTo>
                  <a:pt x="168859" y="469900"/>
                </a:lnTo>
                <a:lnTo>
                  <a:pt x="168859" y="523240"/>
                </a:lnTo>
                <a:lnTo>
                  <a:pt x="102730" y="523240"/>
                </a:lnTo>
                <a:lnTo>
                  <a:pt x="102730" y="469900"/>
                </a:lnTo>
                <a:lnTo>
                  <a:pt x="168859" y="469900"/>
                </a:lnTo>
                <a:lnTo>
                  <a:pt x="168859" y="450850"/>
                </a:lnTo>
                <a:lnTo>
                  <a:pt x="84429" y="450850"/>
                </a:lnTo>
                <a:lnTo>
                  <a:pt x="84429" y="469900"/>
                </a:lnTo>
                <a:lnTo>
                  <a:pt x="84429" y="523240"/>
                </a:lnTo>
                <a:lnTo>
                  <a:pt x="18300" y="523240"/>
                </a:lnTo>
                <a:lnTo>
                  <a:pt x="18300" y="469900"/>
                </a:lnTo>
                <a:lnTo>
                  <a:pt x="84429" y="469900"/>
                </a:lnTo>
                <a:lnTo>
                  <a:pt x="84429" y="450850"/>
                </a:lnTo>
                <a:lnTo>
                  <a:pt x="0" y="450850"/>
                </a:lnTo>
                <a:lnTo>
                  <a:pt x="0" y="469900"/>
                </a:lnTo>
                <a:lnTo>
                  <a:pt x="0" y="523240"/>
                </a:lnTo>
                <a:lnTo>
                  <a:pt x="0" y="542290"/>
                </a:lnTo>
                <a:lnTo>
                  <a:pt x="187185" y="542290"/>
                </a:lnTo>
                <a:lnTo>
                  <a:pt x="187185" y="523354"/>
                </a:lnTo>
                <a:lnTo>
                  <a:pt x="187185" y="469900"/>
                </a:lnTo>
                <a:lnTo>
                  <a:pt x="187185" y="469442"/>
                </a:lnTo>
                <a:lnTo>
                  <a:pt x="187185" y="450850"/>
                </a:lnTo>
                <a:close/>
              </a:path>
              <a:path w="187325" h="767079">
                <a:moveTo>
                  <a:pt x="187185" y="337820"/>
                </a:moveTo>
                <a:lnTo>
                  <a:pt x="168859" y="337820"/>
                </a:lnTo>
                <a:lnTo>
                  <a:pt x="168859" y="356870"/>
                </a:lnTo>
                <a:lnTo>
                  <a:pt x="168859" y="410210"/>
                </a:lnTo>
                <a:lnTo>
                  <a:pt x="102730" y="410210"/>
                </a:lnTo>
                <a:lnTo>
                  <a:pt x="102730" y="356870"/>
                </a:lnTo>
                <a:lnTo>
                  <a:pt x="168859" y="356870"/>
                </a:lnTo>
                <a:lnTo>
                  <a:pt x="168859" y="337820"/>
                </a:lnTo>
                <a:lnTo>
                  <a:pt x="84429" y="337820"/>
                </a:lnTo>
                <a:lnTo>
                  <a:pt x="84429" y="356870"/>
                </a:lnTo>
                <a:lnTo>
                  <a:pt x="84429" y="410210"/>
                </a:lnTo>
                <a:lnTo>
                  <a:pt x="18300" y="410210"/>
                </a:lnTo>
                <a:lnTo>
                  <a:pt x="18300" y="356870"/>
                </a:lnTo>
                <a:lnTo>
                  <a:pt x="84429" y="356870"/>
                </a:lnTo>
                <a:lnTo>
                  <a:pt x="84429" y="337820"/>
                </a:lnTo>
                <a:lnTo>
                  <a:pt x="0" y="337820"/>
                </a:lnTo>
                <a:lnTo>
                  <a:pt x="0" y="356870"/>
                </a:lnTo>
                <a:lnTo>
                  <a:pt x="0" y="410210"/>
                </a:lnTo>
                <a:lnTo>
                  <a:pt x="0" y="429260"/>
                </a:lnTo>
                <a:lnTo>
                  <a:pt x="187185" y="429260"/>
                </a:lnTo>
                <a:lnTo>
                  <a:pt x="187185" y="410438"/>
                </a:lnTo>
                <a:lnTo>
                  <a:pt x="187185" y="410210"/>
                </a:lnTo>
                <a:lnTo>
                  <a:pt x="187185" y="356870"/>
                </a:lnTo>
                <a:lnTo>
                  <a:pt x="187185" y="356514"/>
                </a:lnTo>
                <a:lnTo>
                  <a:pt x="187185" y="337820"/>
                </a:lnTo>
                <a:close/>
              </a:path>
              <a:path w="187325" h="767079">
                <a:moveTo>
                  <a:pt x="187185" y="224790"/>
                </a:moveTo>
                <a:lnTo>
                  <a:pt x="168859" y="224790"/>
                </a:lnTo>
                <a:lnTo>
                  <a:pt x="168859" y="243840"/>
                </a:lnTo>
                <a:lnTo>
                  <a:pt x="168859" y="297180"/>
                </a:lnTo>
                <a:lnTo>
                  <a:pt x="102730" y="297180"/>
                </a:lnTo>
                <a:lnTo>
                  <a:pt x="102730" y="243840"/>
                </a:lnTo>
                <a:lnTo>
                  <a:pt x="168859" y="243840"/>
                </a:lnTo>
                <a:lnTo>
                  <a:pt x="168859" y="224790"/>
                </a:lnTo>
                <a:lnTo>
                  <a:pt x="84429" y="224790"/>
                </a:lnTo>
                <a:lnTo>
                  <a:pt x="84429" y="243840"/>
                </a:lnTo>
                <a:lnTo>
                  <a:pt x="84429" y="297180"/>
                </a:lnTo>
                <a:lnTo>
                  <a:pt x="18300" y="297180"/>
                </a:lnTo>
                <a:lnTo>
                  <a:pt x="18300" y="243840"/>
                </a:lnTo>
                <a:lnTo>
                  <a:pt x="84429" y="243840"/>
                </a:lnTo>
                <a:lnTo>
                  <a:pt x="84429" y="224790"/>
                </a:lnTo>
                <a:lnTo>
                  <a:pt x="0" y="224790"/>
                </a:lnTo>
                <a:lnTo>
                  <a:pt x="0" y="243840"/>
                </a:lnTo>
                <a:lnTo>
                  <a:pt x="0" y="297180"/>
                </a:lnTo>
                <a:lnTo>
                  <a:pt x="0" y="316230"/>
                </a:lnTo>
                <a:lnTo>
                  <a:pt x="187185" y="316230"/>
                </a:lnTo>
                <a:lnTo>
                  <a:pt x="187185" y="297522"/>
                </a:lnTo>
                <a:lnTo>
                  <a:pt x="187185" y="297180"/>
                </a:lnTo>
                <a:lnTo>
                  <a:pt x="187185" y="243840"/>
                </a:lnTo>
                <a:lnTo>
                  <a:pt x="187185" y="243598"/>
                </a:lnTo>
                <a:lnTo>
                  <a:pt x="187185" y="224790"/>
                </a:lnTo>
                <a:close/>
              </a:path>
              <a:path w="187325" h="767079">
                <a:moveTo>
                  <a:pt x="187185" y="111760"/>
                </a:moveTo>
                <a:lnTo>
                  <a:pt x="168859" y="111760"/>
                </a:lnTo>
                <a:lnTo>
                  <a:pt x="168859" y="130810"/>
                </a:lnTo>
                <a:lnTo>
                  <a:pt x="168859" y="184150"/>
                </a:lnTo>
                <a:lnTo>
                  <a:pt x="102730" y="184150"/>
                </a:lnTo>
                <a:lnTo>
                  <a:pt x="102730" y="130810"/>
                </a:lnTo>
                <a:lnTo>
                  <a:pt x="168859" y="130810"/>
                </a:lnTo>
                <a:lnTo>
                  <a:pt x="168859" y="111760"/>
                </a:lnTo>
                <a:lnTo>
                  <a:pt x="84429" y="111760"/>
                </a:lnTo>
                <a:lnTo>
                  <a:pt x="84429" y="130810"/>
                </a:lnTo>
                <a:lnTo>
                  <a:pt x="84429" y="184150"/>
                </a:lnTo>
                <a:lnTo>
                  <a:pt x="18300" y="184150"/>
                </a:lnTo>
                <a:lnTo>
                  <a:pt x="18300" y="130810"/>
                </a:lnTo>
                <a:lnTo>
                  <a:pt x="84429" y="130810"/>
                </a:lnTo>
                <a:lnTo>
                  <a:pt x="84429" y="111760"/>
                </a:lnTo>
                <a:lnTo>
                  <a:pt x="0" y="111760"/>
                </a:lnTo>
                <a:lnTo>
                  <a:pt x="0" y="130810"/>
                </a:lnTo>
                <a:lnTo>
                  <a:pt x="0" y="184150"/>
                </a:lnTo>
                <a:lnTo>
                  <a:pt x="0" y="203200"/>
                </a:lnTo>
                <a:lnTo>
                  <a:pt x="187185" y="203200"/>
                </a:lnTo>
                <a:lnTo>
                  <a:pt x="187185" y="184581"/>
                </a:lnTo>
                <a:lnTo>
                  <a:pt x="187185" y="184150"/>
                </a:lnTo>
                <a:lnTo>
                  <a:pt x="187185" y="130810"/>
                </a:lnTo>
                <a:lnTo>
                  <a:pt x="187185" y="130683"/>
                </a:lnTo>
                <a:lnTo>
                  <a:pt x="187185" y="111760"/>
                </a:lnTo>
                <a:close/>
              </a:path>
              <a:path w="187325" h="767079">
                <a:moveTo>
                  <a:pt x="187185" y="0"/>
                </a:moveTo>
                <a:lnTo>
                  <a:pt x="168859" y="0"/>
                </a:lnTo>
                <a:lnTo>
                  <a:pt x="168859" y="17780"/>
                </a:lnTo>
                <a:lnTo>
                  <a:pt x="168859" y="71120"/>
                </a:lnTo>
                <a:lnTo>
                  <a:pt x="102730" y="71120"/>
                </a:lnTo>
                <a:lnTo>
                  <a:pt x="102730" y="17780"/>
                </a:lnTo>
                <a:lnTo>
                  <a:pt x="168859" y="17780"/>
                </a:lnTo>
                <a:lnTo>
                  <a:pt x="168859" y="0"/>
                </a:lnTo>
                <a:lnTo>
                  <a:pt x="84429" y="0"/>
                </a:lnTo>
                <a:lnTo>
                  <a:pt x="84429" y="17780"/>
                </a:lnTo>
                <a:lnTo>
                  <a:pt x="84429" y="71120"/>
                </a:lnTo>
                <a:lnTo>
                  <a:pt x="18300" y="71120"/>
                </a:lnTo>
                <a:lnTo>
                  <a:pt x="18300" y="17780"/>
                </a:lnTo>
                <a:lnTo>
                  <a:pt x="84429" y="17780"/>
                </a:lnTo>
                <a:lnTo>
                  <a:pt x="84429" y="0"/>
                </a:lnTo>
                <a:lnTo>
                  <a:pt x="0" y="0"/>
                </a:lnTo>
                <a:lnTo>
                  <a:pt x="0" y="17780"/>
                </a:lnTo>
                <a:lnTo>
                  <a:pt x="0" y="71120"/>
                </a:lnTo>
                <a:lnTo>
                  <a:pt x="0" y="90170"/>
                </a:lnTo>
                <a:lnTo>
                  <a:pt x="187185" y="90170"/>
                </a:lnTo>
                <a:lnTo>
                  <a:pt x="187185" y="71691"/>
                </a:lnTo>
                <a:lnTo>
                  <a:pt x="187185" y="71120"/>
                </a:lnTo>
                <a:lnTo>
                  <a:pt x="187185" y="17780"/>
                </a:lnTo>
                <a:lnTo>
                  <a:pt x="187185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5" name="object 87">
            <a:extLst>
              <a:ext uri="{FF2B5EF4-FFF2-40B4-BE49-F238E27FC236}">
                <a16:creationId xmlns:a16="http://schemas.microsoft.com/office/drawing/2014/main" xmlns="" id="{64C8D10A-E833-C585-1755-3E60AD9923B5}"/>
              </a:ext>
            </a:extLst>
          </p:cNvPr>
          <p:cNvSpPr/>
          <p:nvPr/>
        </p:nvSpPr>
        <p:spPr>
          <a:xfrm>
            <a:off x="6657880" y="3859597"/>
            <a:ext cx="279416" cy="274234"/>
          </a:xfrm>
          <a:custGeom>
            <a:avLst/>
            <a:gdLst/>
            <a:ahLst/>
            <a:cxnLst/>
            <a:rect l="l" t="t" r="r" b="b"/>
            <a:pathLst>
              <a:path w="410845" h="403225">
                <a:moveTo>
                  <a:pt x="410641" y="384543"/>
                </a:moveTo>
                <a:lnTo>
                  <a:pt x="0" y="384543"/>
                </a:lnTo>
                <a:lnTo>
                  <a:pt x="0" y="402844"/>
                </a:lnTo>
                <a:lnTo>
                  <a:pt x="410641" y="402844"/>
                </a:lnTo>
                <a:lnTo>
                  <a:pt x="410641" y="384543"/>
                </a:lnTo>
                <a:close/>
              </a:path>
              <a:path w="410845" h="403225">
                <a:moveTo>
                  <a:pt x="410641" y="329603"/>
                </a:moveTo>
                <a:lnTo>
                  <a:pt x="0" y="329603"/>
                </a:lnTo>
                <a:lnTo>
                  <a:pt x="0" y="347903"/>
                </a:lnTo>
                <a:lnTo>
                  <a:pt x="410641" y="347903"/>
                </a:lnTo>
                <a:lnTo>
                  <a:pt x="410641" y="329603"/>
                </a:lnTo>
                <a:close/>
              </a:path>
              <a:path w="410845" h="403225">
                <a:moveTo>
                  <a:pt x="410641" y="274675"/>
                </a:moveTo>
                <a:lnTo>
                  <a:pt x="0" y="274675"/>
                </a:lnTo>
                <a:lnTo>
                  <a:pt x="0" y="292989"/>
                </a:lnTo>
                <a:lnTo>
                  <a:pt x="410641" y="292989"/>
                </a:lnTo>
                <a:lnTo>
                  <a:pt x="410641" y="274675"/>
                </a:lnTo>
                <a:close/>
              </a:path>
              <a:path w="410845" h="403225">
                <a:moveTo>
                  <a:pt x="410641" y="219735"/>
                </a:moveTo>
                <a:lnTo>
                  <a:pt x="0" y="219735"/>
                </a:lnTo>
                <a:lnTo>
                  <a:pt x="0" y="238048"/>
                </a:lnTo>
                <a:lnTo>
                  <a:pt x="410641" y="238048"/>
                </a:lnTo>
                <a:lnTo>
                  <a:pt x="410641" y="219735"/>
                </a:lnTo>
                <a:close/>
              </a:path>
              <a:path w="410845" h="403225">
                <a:moveTo>
                  <a:pt x="410641" y="164795"/>
                </a:moveTo>
                <a:lnTo>
                  <a:pt x="0" y="164795"/>
                </a:lnTo>
                <a:lnTo>
                  <a:pt x="0" y="183108"/>
                </a:lnTo>
                <a:lnTo>
                  <a:pt x="410641" y="183108"/>
                </a:lnTo>
                <a:lnTo>
                  <a:pt x="410641" y="164795"/>
                </a:lnTo>
                <a:close/>
              </a:path>
              <a:path w="410845" h="403225">
                <a:moveTo>
                  <a:pt x="410641" y="109880"/>
                </a:moveTo>
                <a:lnTo>
                  <a:pt x="0" y="109880"/>
                </a:lnTo>
                <a:lnTo>
                  <a:pt x="0" y="128168"/>
                </a:lnTo>
                <a:lnTo>
                  <a:pt x="410641" y="128168"/>
                </a:lnTo>
                <a:lnTo>
                  <a:pt x="410641" y="109880"/>
                </a:lnTo>
                <a:close/>
              </a:path>
              <a:path w="410845" h="403225">
                <a:moveTo>
                  <a:pt x="410641" y="54940"/>
                </a:moveTo>
                <a:lnTo>
                  <a:pt x="0" y="54940"/>
                </a:lnTo>
                <a:lnTo>
                  <a:pt x="0" y="73240"/>
                </a:lnTo>
                <a:lnTo>
                  <a:pt x="410641" y="73240"/>
                </a:lnTo>
                <a:lnTo>
                  <a:pt x="410641" y="54940"/>
                </a:lnTo>
                <a:close/>
              </a:path>
              <a:path w="410845" h="403225">
                <a:moveTo>
                  <a:pt x="410641" y="0"/>
                </a:moveTo>
                <a:lnTo>
                  <a:pt x="0" y="0"/>
                </a:lnTo>
                <a:lnTo>
                  <a:pt x="0" y="18300"/>
                </a:lnTo>
                <a:lnTo>
                  <a:pt x="410641" y="18300"/>
                </a:lnTo>
                <a:lnTo>
                  <a:pt x="41064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6" name="object 88">
            <a:extLst>
              <a:ext uri="{FF2B5EF4-FFF2-40B4-BE49-F238E27FC236}">
                <a16:creationId xmlns:a16="http://schemas.microsoft.com/office/drawing/2014/main" xmlns="" id="{70E94BFA-5771-982F-FCA3-815C58AC5911}"/>
              </a:ext>
            </a:extLst>
          </p:cNvPr>
          <p:cNvSpPr/>
          <p:nvPr/>
        </p:nvSpPr>
        <p:spPr>
          <a:xfrm>
            <a:off x="6914330" y="4186847"/>
            <a:ext cx="12524" cy="129991"/>
          </a:xfrm>
          <a:custGeom>
            <a:avLst/>
            <a:gdLst/>
            <a:ahLst/>
            <a:cxnLst/>
            <a:rect l="l" t="t" r="r" b="b"/>
            <a:pathLst>
              <a:path w="18415" h="191134">
                <a:moveTo>
                  <a:pt x="18288" y="0"/>
                </a:moveTo>
                <a:lnTo>
                  <a:pt x="0" y="0"/>
                </a:lnTo>
                <a:lnTo>
                  <a:pt x="0" y="190728"/>
                </a:lnTo>
                <a:lnTo>
                  <a:pt x="18288" y="190728"/>
                </a:lnTo>
                <a:lnTo>
                  <a:pt x="18288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7" name="object 89">
            <a:extLst>
              <a:ext uri="{FF2B5EF4-FFF2-40B4-BE49-F238E27FC236}">
                <a16:creationId xmlns:a16="http://schemas.microsoft.com/office/drawing/2014/main" xmlns="" id="{4E6B91A8-9285-6129-87A2-8840A6CEB102}"/>
              </a:ext>
            </a:extLst>
          </p:cNvPr>
          <p:cNvSpPr/>
          <p:nvPr/>
        </p:nvSpPr>
        <p:spPr>
          <a:xfrm>
            <a:off x="6870600" y="4186847"/>
            <a:ext cx="12524" cy="129991"/>
          </a:xfrm>
          <a:custGeom>
            <a:avLst/>
            <a:gdLst/>
            <a:ahLst/>
            <a:cxnLst/>
            <a:rect l="l" t="t" r="r" b="b"/>
            <a:pathLst>
              <a:path w="18415" h="191134">
                <a:moveTo>
                  <a:pt x="18300" y="0"/>
                </a:moveTo>
                <a:lnTo>
                  <a:pt x="0" y="0"/>
                </a:lnTo>
                <a:lnTo>
                  <a:pt x="0" y="190728"/>
                </a:lnTo>
                <a:lnTo>
                  <a:pt x="18300" y="190728"/>
                </a:lnTo>
                <a:lnTo>
                  <a:pt x="18300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8" name="object 90">
            <a:extLst>
              <a:ext uri="{FF2B5EF4-FFF2-40B4-BE49-F238E27FC236}">
                <a16:creationId xmlns:a16="http://schemas.microsoft.com/office/drawing/2014/main" xmlns="" id="{576AAABF-6662-8474-A5B5-41D0C3B21510}"/>
              </a:ext>
            </a:extLst>
          </p:cNvPr>
          <p:cNvSpPr/>
          <p:nvPr/>
        </p:nvSpPr>
        <p:spPr>
          <a:xfrm>
            <a:off x="7076209" y="3982472"/>
            <a:ext cx="415454" cy="435751"/>
          </a:xfrm>
          <a:custGeom>
            <a:avLst/>
            <a:gdLst/>
            <a:ahLst/>
            <a:cxnLst/>
            <a:rect l="l" t="t" r="r" b="b"/>
            <a:pathLst>
              <a:path w="610870" h="640715">
                <a:moveTo>
                  <a:pt x="154647" y="226060"/>
                </a:moveTo>
                <a:lnTo>
                  <a:pt x="22390" y="226060"/>
                </a:lnTo>
                <a:lnTo>
                  <a:pt x="22390" y="243840"/>
                </a:lnTo>
                <a:lnTo>
                  <a:pt x="22390" y="394970"/>
                </a:lnTo>
                <a:lnTo>
                  <a:pt x="40703" y="394970"/>
                </a:lnTo>
                <a:lnTo>
                  <a:pt x="40703" y="243840"/>
                </a:lnTo>
                <a:lnTo>
                  <a:pt x="154647" y="243840"/>
                </a:lnTo>
                <a:lnTo>
                  <a:pt x="154647" y="226060"/>
                </a:lnTo>
                <a:close/>
              </a:path>
              <a:path w="610870" h="640715">
                <a:moveTo>
                  <a:pt x="176999" y="621982"/>
                </a:moveTo>
                <a:lnTo>
                  <a:pt x="154647" y="621982"/>
                </a:lnTo>
                <a:lnTo>
                  <a:pt x="154647" y="471182"/>
                </a:lnTo>
                <a:lnTo>
                  <a:pt x="136321" y="471182"/>
                </a:lnTo>
                <a:lnTo>
                  <a:pt x="136321" y="621982"/>
                </a:lnTo>
                <a:lnTo>
                  <a:pt x="97663" y="621982"/>
                </a:lnTo>
                <a:lnTo>
                  <a:pt x="97663" y="471182"/>
                </a:lnTo>
                <a:lnTo>
                  <a:pt x="79362" y="471182"/>
                </a:lnTo>
                <a:lnTo>
                  <a:pt x="79362" y="621982"/>
                </a:lnTo>
                <a:lnTo>
                  <a:pt x="40703" y="621982"/>
                </a:lnTo>
                <a:lnTo>
                  <a:pt x="40703" y="471170"/>
                </a:lnTo>
                <a:lnTo>
                  <a:pt x="154647" y="471170"/>
                </a:lnTo>
                <a:lnTo>
                  <a:pt x="154647" y="453390"/>
                </a:lnTo>
                <a:lnTo>
                  <a:pt x="22390" y="453390"/>
                </a:lnTo>
                <a:lnTo>
                  <a:pt x="22390" y="471170"/>
                </a:lnTo>
                <a:lnTo>
                  <a:pt x="22390" y="621982"/>
                </a:lnTo>
                <a:lnTo>
                  <a:pt x="0" y="621982"/>
                </a:lnTo>
                <a:lnTo>
                  <a:pt x="0" y="640270"/>
                </a:lnTo>
                <a:lnTo>
                  <a:pt x="176999" y="640270"/>
                </a:lnTo>
                <a:lnTo>
                  <a:pt x="176999" y="621982"/>
                </a:lnTo>
                <a:close/>
              </a:path>
              <a:path w="610870" h="640715">
                <a:moveTo>
                  <a:pt x="176999" y="395236"/>
                </a:moveTo>
                <a:lnTo>
                  <a:pt x="154647" y="395236"/>
                </a:lnTo>
                <a:lnTo>
                  <a:pt x="154647" y="244436"/>
                </a:lnTo>
                <a:lnTo>
                  <a:pt x="136321" y="244436"/>
                </a:lnTo>
                <a:lnTo>
                  <a:pt x="136321" y="395236"/>
                </a:lnTo>
                <a:lnTo>
                  <a:pt x="97663" y="395236"/>
                </a:lnTo>
                <a:lnTo>
                  <a:pt x="97663" y="244436"/>
                </a:lnTo>
                <a:lnTo>
                  <a:pt x="79362" y="244436"/>
                </a:lnTo>
                <a:lnTo>
                  <a:pt x="79362" y="395236"/>
                </a:lnTo>
                <a:lnTo>
                  <a:pt x="0" y="395236"/>
                </a:lnTo>
                <a:lnTo>
                  <a:pt x="0" y="413550"/>
                </a:lnTo>
                <a:lnTo>
                  <a:pt x="176999" y="413550"/>
                </a:lnTo>
                <a:lnTo>
                  <a:pt x="176999" y="395236"/>
                </a:lnTo>
                <a:close/>
              </a:path>
              <a:path w="610870" h="640715">
                <a:moveTo>
                  <a:pt x="176999" y="168490"/>
                </a:moveTo>
                <a:lnTo>
                  <a:pt x="154647" y="168490"/>
                </a:lnTo>
                <a:lnTo>
                  <a:pt x="154647" y="17780"/>
                </a:lnTo>
                <a:lnTo>
                  <a:pt x="154647" y="0"/>
                </a:lnTo>
                <a:lnTo>
                  <a:pt x="136321" y="0"/>
                </a:lnTo>
                <a:lnTo>
                  <a:pt x="136321" y="17780"/>
                </a:lnTo>
                <a:lnTo>
                  <a:pt x="136321" y="168490"/>
                </a:lnTo>
                <a:lnTo>
                  <a:pt x="97663" y="168490"/>
                </a:lnTo>
                <a:lnTo>
                  <a:pt x="97663" y="17780"/>
                </a:lnTo>
                <a:lnTo>
                  <a:pt x="136321" y="17780"/>
                </a:lnTo>
                <a:lnTo>
                  <a:pt x="136321" y="0"/>
                </a:lnTo>
                <a:lnTo>
                  <a:pt x="79362" y="0"/>
                </a:lnTo>
                <a:lnTo>
                  <a:pt x="79362" y="17780"/>
                </a:lnTo>
                <a:lnTo>
                  <a:pt x="79362" y="168490"/>
                </a:lnTo>
                <a:lnTo>
                  <a:pt x="40703" y="168490"/>
                </a:lnTo>
                <a:lnTo>
                  <a:pt x="40703" y="17780"/>
                </a:lnTo>
                <a:lnTo>
                  <a:pt x="79362" y="17780"/>
                </a:lnTo>
                <a:lnTo>
                  <a:pt x="79362" y="0"/>
                </a:lnTo>
                <a:lnTo>
                  <a:pt x="22390" y="0"/>
                </a:lnTo>
                <a:lnTo>
                  <a:pt x="22390" y="17780"/>
                </a:lnTo>
                <a:lnTo>
                  <a:pt x="22390" y="168490"/>
                </a:lnTo>
                <a:lnTo>
                  <a:pt x="0" y="168490"/>
                </a:lnTo>
                <a:lnTo>
                  <a:pt x="0" y="186804"/>
                </a:lnTo>
                <a:lnTo>
                  <a:pt x="176999" y="186804"/>
                </a:lnTo>
                <a:lnTo>
                  <a:pt x="176999" y="168490"/>
                </a:lnTo>
                <a:close/>
              </a:path>
              <a:path w="610870" h="640715">
                <a:moveTo>
                  <a:pt x="371322" y="226060"/>
                </a:moveTo>
                <a:lnTo>
                  <a:pt x="239077" y="226060"/>
                </a:lnTo>
                <a:lnTo>
                  <a:pt x="239077" y="243840"/>
                </a:lnTo>
                <a:lnTo>
                  <a:pt x="239077" y="394970"/>
                </a:lnTo>
                <a:lnTo>
                  <a:pt x="257378" y="394970"/>
                </a:lnTo>
                <a:lnTo>
                  <a:pt x="257378" y="243840"/>
                </a:lnTo>
                <a:lnTo>
                  <a:pt x="371322" y="243840"/>
                </a:lnTo>
                <a:lnTo>
                  <a:pt x="371322" y="226060"/>
                </a:lnTo>
                <a:close/>
              </a:path>
              <a:path w="610870" h="640715">
                <a:moveTo>
                  <a:pt x="393700" y="621982"/>
                </a:moveTo>
                <a:lnTo>
                  <a:pt x="371322" y="621982"/>
                </a:lnTo>
                <a:lnTo>
                  <a:pt x="371322" y="471182"/>
                </a:lnTo>
                <a:lnTo>
                  <a:pt x="353009" y="471182"/>
                </a:lnTo>
                <a:lnTo>
                  <a:pt x="353009" y="621982"/>
                </a:lnTo>
                <a:lnTo>
                  <a:pt x="314350" y="621982"/>
                </a:lnTo>
                <a:lnTo>
                  <a:pt x="314350" y="471182"/>
                </a:lnTo>
                <a:lnTo>
                  <a:pt x="296037" y="471182"/>
                </a:lnTo>
                <a:lnTo>
                  <a:pt x="296037" y="621982"/>
                </a:lnTo>
                <a:lnTo>
                  <a:pt x="257378" y="621982"/>
                </a:lnTo>
                <a:lnTo>
                  <a:pt x="257378" y="471170"/>
                </a:lnTo>
                <a:lnTo>
                  <a:pt x="371322" y="471170"/>
                </a:lnTo>
                <a:lnTo>
                  <a:pt x="371322" y="453390"/>
                </a:lnTo>
                <a:lnTo>
                  <a:pt x="239077" y="453390"/>
                </a:lnTo>
                <a:lnTo>
                  <a:pt x="239077" y="471170"/>
                </a:lnTo>
                <a:lnTo>
                  <a:pt x="239077" y="621982"/>
                </a:lnTo>
                <a:lnTo>
                  <a:pt x="216687" y="621982"/>
                </a:lnTo>
                <a:lnTo>
                  <a:pt x="216687" y="640270"/>
                </a:lnTo>
                <a:lnTo>
                  <a:pt x="393700" y="640270"/>
                </a:lnTo>
                <a:lnTo>
                  <a:pt x="393700" y="621982"/>
                </a:lnTo>
                <a:close/>
              </a:path>
              <a:path w="610870" h="640715">
                <a:moveTo>
                  <a:pt x="393700" y="395236"/>
                </a:moveTo>
                <a:lnTo>
                  <a:pt x="371322" y="395236"/>
                </a:lnTo>
                <a:lnTo>
                  <a:pt x="371322" y="244436"/>
                </a:lnTo>
                <a:lnTo>
                  <a:pt x="353009" y="244436"/>
                </a:lnTo>
                <a:lnTo>
                  <a:pt x="353009" y="395236"/>
                </a:lnTo>
                <a:lnTo>
                  <a:pt x="314350" y="395236"/>
                </a:lnTo>
                <a:lnTo>
                  <a:pt x="314350" y="244436"/>
                </a:lnTo>
                <a:lnTo>
                  <a:pt x="296037" y="244436"/>
                </a:lnTo>
                <a:lnTo>
                  <a:pt x="296037" y="395236"/>
                </a:lnTo>
                <a:lnTo>
                  <a:pt x="216687" y="395236"/>
                </a:lnTo>
                <a:lnTo>
                  <a:pt x="216687" y="413550"/>
                </a:lnTo>
                <a:lnTo>
                  <a:pt x="393700" y="413550"/>
                </a:lnTo>
                <a:lnTo>
                  <a:pt x="393700" y="395236"/>
                </a:lnTo>
                <a:close/>
              </a:path>
              <a:path w="610870" h="640715">
                <a:moveTo>
                  <a:pt x="393700" y="168490"/>
                </a:moveTo>
                <a:lnTo>
                  <a:pt x="371322" y="168490"/>
                </a:lnTo>
                <a:lnTo>
                  <a:pt x="371322" y="17780"/>
                </a:lnTo>
                <a:lnTo>
                  <a:pt x="371322" y="0"/>
                </a:lnTo>
                <a:lnTo>
                  <a:pt x="353009" y="0"/>
                </a:lnTo>
                <a:lnTo>
                  <a:pt x="353009" y="17780"/>
                </a:lnTo>
                <a:lnTo>
                  <a:pt x="353009" y="168490"/>
                </a:lnTo>
                <a:lnTo>
                  <a:pt x="314350" y="168490"/>
                </a:lnTo>
                <a:lnTo>
                  <a:pt x="314350" y="17780"/>
                </a:lnTo>
                <a:lnTo>
                  <a:pt x="353009" y="17780"/>
                </a:lnTo>
                <a:lnTo>
                  <a:pt x="353009" y="0"/>
                </a:lnTo>
                <a:lnTo>
                  <a:pt x="296037" y="0"/>
                </a:lnTo>
                <a:lnTo>
                  <a:pt x="296037" y="17780"/>
                </a:lnTo>
                <a:lnTo>
                  <a:pt x="296037" y="168490"/>
                </a:lnTo>
                <a:lnTo>
                  <a:pt x="257378" y="168490"/>
                </a:lnTo>
                <a:lnTo>
                  <a:pt x="257378" y="17780"/>
                </a:lnTo>
                <a:lnTo>
                  <a:pt x="296037" y="17780"/>
                </a:lnTo>
                <a:lnTo>
                  <a:pt x="296037" y="0"/>
                </a:lnTo>
                <a:lnTo>
                  <a:pt x="239077" y="0"/>
                </a:lnTo>
                <a:lnTo>
                  <a:pt x="239077" y="17780"/>
                </a:lnTo>
                <a:lnTo>
                  <a:pt x="239077" y="168490"/>
                </a:lnTo>
                <a:lnTo>
                  <a:pt x="216687" y="168490"/>
                </a:lnTo>
                <a:lnTo>
                  <a:pt x="216687" y="186804"/>
                </a:lnTo>
                <a:lnTo>
                  <a:pt x="393700" y="186804"/>
                </a:lnTo>
                <a:lnTo>
                  <a:pt x="393700" y="168490"/>
                </a:lnTo>
                <a:close/>
              </a:path>
              <a:path w="610870" h="640715">
                <a:moveTo>
                  <a:pt x="587997" y="226060"/>
                </a:moveTo>
                <a:lnTo>
                  <a:pt x="455764" y="226060"/>
                </a:lnTo>
                <a:lnTo>
                  <a:pt x="455764" y="243840"/>
                </a:lnTo>
                <a:lnTo>
                  <a:pt x="455764" y="394970"/>
                </a:lnTo>
                <a:lnTo>
                  <a:pt x="474065" y="394970"/>
                </a:lnTo>
                <a:lnTo>
                  <a:pt x="474065" y="243840"/>
                </a:lnTo>
                <a:lnTo>
                  <a:pt x="587997" y="243840"/>
                </a:lnTo>
                <a:lnTo>
                  <a:pt x="587997" y="226060"/>
                </a:lnTo>
                <a:close/>
              </a:path>
              <a:path w="610870" h="640715">
                <a:moveTo>
                  <a:pt x="610387" y="621982"/>
                </a:moveTo>
                <a:lnTo>
                  <a:pt x="587997" y="621982"/>
                </a:lnTo>
                <a:lnTo>
                  <a:pt x="587997" y="471182"/>
                </a:lnTo>
                <a:lnTo>
                  <a:pt x="569683" y="471182"/>
                </a:lnTo>
                <a:lnTo>
                  <a:pt x="569683" y="621982"/>
                </a:lnTo>
                <a:lnTo>
                  <a:pt x="531025" y="621982"/>
                </a:lnTo>
                <a:lnTo>
                  <a:pt x="531025" y="471182"/>
                </a:lnTo>
                <a:lnTo>
                  <a:pt x="512724" y="471182"/>
                </a:lnTo>
                <a:lnTo>
                  <a:pt x="512724" y="621982"/>
                </a:lnTo>
                <a:lnTo>
                  <a:pt x="474065" y="621982"/>
                </a:lnTo>
                <a:lnTo>
                  <a:pt x="474065" y="471170"/>
                </a:lnTo>
                <a:lnTo>
                  <a:pt x="587997" y="471170"/>
                </a:lnTo>
                <a:lnTo>
                  <a:pt x="587997" y="453390"/>
                </a:lnTo>
                <a:lnTo>
                  <a:pt x="455764" y="453390"/>
                </a:lnTo>
                <a:lnTo>
                  <a:pt x="455764" y="471170"/>
                </a:lnTo>
                <a:lnTo>
                  <a:pt x="455764" y="621982"/>
                </a:lnTo>
                <a:lnTo>
                  <a:pt x="433374" y="621982"/>
                </a:lnTo>
                <a:lnTo>
                  <a:pt x="433374" y="640270"/>
                </a:lnTo>
                <a:lnTo>
                  <a:pt x="610387" y="640270"/>
                </a:lnTo>
                <a:lnTo>
                  <a:pt x="610387" y="621982"/>
                </a:lnTo>
                <a:close/>
              </a:path>
              <a:path w="610870" h="640715">
                <a:moveTo>
                  <a:pt x="610387" y="395236"/>
                </a:moveTo>
                <a:lnTo>
                  <a:pt x="587997" y="395236"/>
                </a:lnTo>
                <a:lnTo>
                  <a:pt x="587997" y="244436"/>
                </a:lnTo>
                <a:lnTo>
                  <a:pt x="569683" y="244436"/>
                </a:lnTo>
                <a:lnTo>
                  <a:pt x="569683" y="395236"/>
                </a:lnTo>
                <a:lnTo>
                  <a:pt x="531025" y="395236"/>
                </a:lnTo>
                <a:lnTo>
                  <a:pt x="531025" y="244436"/>
                </a:lnTo>
                <a:lnTo>
                  <a:pt x="512724" y="244436"/>
                </a:lnTo>
                <a:lnTo>
                  <a:pt x="512724" y="395236"/>
                </a:lnTo>
                <a:lnTo>
                  <a:pt x="433374" y="395236"/>
                </a:lnTo>
                <a:lnTo>
                  <a:pt x="433374" y="413550"/>
                </a:lnTo>
                <a:lnTo>
                  <a:pt x="610387" y="413550"/>
                </a:lnTo>
                <a:lnTo>
                  <a:pt x="610387" y="395236"/>
                </a:lnTo>
                <a:close/>
              </a:path>
              <a:path w="610870" h="640715">
                <a:moveTo>
                  <a:pt x="610387" y="168490"/>
                </a:moveTo>
                <a:lnTo>
                  <a:pt x="587997" y="168490"/>
                </a:lnTo>
                <a:lnTo>
                  <a:pt x="587997" y="17780"/>
                </a:lnTo>
                <a:lnTo>
                  <a:pt x="587997" y="0"/>
                </a:lnTo>
                <a:lnTo>
                  <a:pt x="569683" y="0"/>
                </a:lnTo>
                <a:lnTo>
                  <a:pt x="569683" y="17780"/>
                </a:lnTo>
                <a:lnTo>
                  <a:pt x="569683" y="168490"/>
                </a:lnTo>
                <a:lnTo>
                  <a:pt x="531025" y="168490"/>
                </a:lnTo>
                <a:lnTo>
                  <a:pt x="531025" y="17780"/>
                </a:lnTo>
                <a:lnTo>
                  <a:pt x="569683" y="17780"/>
                </a:lnTo>
                <a:lnTo>
                  <a:pt x="569683" y="0"/>
                </a:lnTo>
                <a:lnTo>
                  <a:pt x="512724" y="0"/>
                </a:lnTo>
                <a:lnTo>
                  <a:pt x="512724" y="17780"/>
                </a:lnTo>
                <a:lnTo>
                  <a:pt x="512724" y="168490"/>
                </a:lnTo>
                <a:lnTo>
                  <a:pt x="474065" y="168490"/>
                </a:lnTo>
                <a:lnTo>
                  <a:pt x="474065" y="17780"/>
                </a:lnTo>
                <a:lnTo>
                  <a:pt x="512724" y="17780"/>
                </a:lnTo>
                <a:lnTo>
                  <a:pt x="512724" y="0"/>
                </a:lnTo>
                <a:lnTo>
                  <a:pt x="455764" y="0"/>
                </a:lnTo>
                <a:lnTo>
                  <a:pt x="455764" y="17780"/>
                </a:lnTo>
                <a:lnTo>
                  <a:pt x="455764" y="168490"/>
                </a:lnTo>
                <a:lnTo>
                  <a:pt x="433374" y="168490"/>
                </a:lnTo>
                <a:lnTo>
                  <a:pt x="433374" y="186804"/>
                </a:lnTo>
                <a:lnTo>
                  <a:pt x="610387" y="186804"/>
                </a:lnTo>
                <a:lnTo>
                  <a:pt x="610387" y="16849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99" name="object 91">
            <a:extLst>
              <a:ext uri="{FF2B5EF4-FFF2-40B4-BE49-F238E27FC236}">
                <a16:creationId xmlns:a16="http://schemas.microsoft.com/office/drawing/2014/main" xmlns="" id="{1E7BED09-FA94-4B50-530C-1263FC8352F9}"/>
              </a:ext>
            </a:extLst>
          </p:cNvPr>
          <p:cNvSpPr/>
          <p:nvPr/>
        </p:nvSpPr>
        <p:spPr>
          <a:xfrm>
            <a:off x="6686219" y="4967079"/>
            <a:ext cx="12524" cy="61757"/>
          </a:xfrm>
          <a:custGeom>
            <a:avLst/>
            <a:gdLst/>
            <a:ahLst/>
            <a:cxnLst/>
            <a:rect l="l" t="t" r="r" b="b"/>
            <a:pathLst>
              <a:path w="18415" h="90804">
                <a:moveTo>
                  <a:pt x="18300" y="90233"/>
                </a:moveTo>
                <a:lnTo>
                  <a:pt x="0" y="90233"/>
                </a:lnTo>
                <a:lnTo>
                  <a:pt x="0" y="0"/>
                </a:lnTo>
                <a:lnTo>
                  <a:pt x="18300" y="0"/>
                </a:lnTo>
                <a:lnTo>
                  <a:pt x="18300" y="90233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0" name="object 92">
            <a:extLst>
              <a:ext uri="{FF2B5EF4-FFF2-40B4-BE49-F238E27FC236}">
                <a16:creationId xmlns:a16="http://schemas.microsoft.com/office/drawing/2014/main" xmlns="" id="{98A93F12-C9B7-BA8A-8068-5AF9D5202970}"/>
              </a:ext>
            </a:extLst>
          </p:cNvPr>
          <p:cNvSpPr/>
          <p:nvPr/>
        </p:nvSpPr>
        <p:spPr>
          <a:xfrm>
            <a:off x="4558322" y="4672841"/>
            <a:ext cx="3216091" cy="292372"/>
          </a:xfrm>
          <a:custGeom>
            <a:avLst/>
            <a:gdLst/>
            <a:ahLst/>
            <a:cxnLst/>
            <a:rect l="l" t="t" r="r" b="b"/>
            <a:pathLst>
              <a:path w="4728845" h="429895">
                <a:moveTo>
                  <a:pt x="4728667" y="49530"/>
                </a:moveTo>
                <a:lnTo>
                  <a:pt x="4680445" y="49530"/>
                </a:lnTo>
                <a:lnTo>
                  <a:pt x="4680445" y="68580"/>
                </a:lnTo>
                <a:lnTo>
                  <a:pt x="4680445" y="120650"/>
                </a:lnTo>
                <a:lnTo>
                  <a:pt x="4497336" y="120650"/>
                </a:lnTo>
                <a:lnTo>
                  <a:pt x="4497336" y="68580"/>
                </a:lnTo>
                <a:lnTo>
                  <a:pt x="4680445" y="68580"/>
                </a:lnTo>
                <a:lnTo>
                  <a:pt x="4680445" y="49530"/>
                </a:lnTo>
                <a:lnTo>
                  <a:pt x="4479023" y="49530"/>
                </a:lnTo>
                <a:lnTo>
                  <a:pt x="4479023" y="68580"/>
                </a:lnTo>
                <a:lnTo>
                  <a:pt x="4479023" y="120650"/>
                </a:lnTo>
                <a:lnTo>
                  <a:pt x="4295914" y="120650"/>
                </a:lnTo>
                <a:lnTo>
                  <a:pt x="4295914" y="68580"/>
                </a:lnTo>
                <a:lnTo>
                  <a:pt x="4479023" y="68580"/>
                </a:lnTo>
                <a:lnTo>
                  <a:pt x="4479023" y="49530"/>
                </a:lnTo>
                <a:lnTo>
                  <a:pt x="4277588" y="49530"/>
                </a:lnTo>
                <a:lnTo>
                  <a:pt x="4277588" y="68580"/>
                </a:lnTo>
                <a:lnTo>
                  <a:pt x="4277588" y="120650"/>
                </a:lnTo>
                <a:lnTo>
                  <a:pt x="4094480" y="120650"/>
                </a:lnTo>
                <a:lnTo>
                  <a:pt x="4094480" y="68580"/>
                </a:lnTo>
                <a:lnTo>
                  <a:pt x="4277588" y="68580"/>
                </a:lnTo>
                <a:lnTo>
                  <a:pt x="4277588" y="49530"/>
                </a:lnTo>
                <a:lnTo>
                  <a:pt x="4076179" y="49530"/>
                </a:lnTo>
                <a:lnTo>
                  <a:pt x="4076179" y="68580"/>
                </a:lnTo>
                <a:lnTo>
                  <a:pt x="4076179" y="120650"/>
                </a:lnTo>
                <a:lnTo>
                  <a:pt x="3893070" y="120650"/>
                </a:lnTo>
                <a:lnTo>
                  <a:pt x="3893070" y="68580"/>
                </a:lnTo>
                <a:lnTo>
                  <a:pt x="4076179" y="68580"/>
                </a:lnTo>
                <a:lnTo>
                  <a:pt x="4076179" y="49530"/>
                </a:lnTo>
                <a:lnTo>
                  <a:pt x="3874757" y="49530"/>
                </a:lnTo>
                <a:lnTo>
                  <a:pt x="3874757" y="68580"/>
                </a:lnTo>
                <a:lnTo>
                  <a:pt x="3874757" y="120650"/>
                </a:lnTo>
                <a:lnTo>
                  <a:pt x="3691636" y="120650"/>
                </a:lnTo>
                <a:lnTo>
                  <a:pt x="3691636" y="68580"/>
                </a:lnTo>
                <a:lnTo>
                  <a:pt x="3874757" y="68580"/>
                </a:lnTo>
                <a:lnTo>
                  <a:pt x="3874757" y="49530"/>
                </a:lnTo>
                <a:lnTo>
                  <a:pt x="3673322" y="49530"/>
                </a:lnTo>
                <a:lnTo>
                  <a:pt x="3673322" y="68580"/>
                </a:lnTo>
                <a:lnTo>
                  <a:pt x="3673322" y="120650"/>
                </a:lnTo>
                <a:lnTo>
                  <a:pt x="3490214" y="120650"/>
                </a:lnTo>
                <a:lnTo>
                  <a:pt x="3490214" y="68580"/>
                </a:lnTo>
                <a:lnTo>
                  <a:pt x="3673322" y="68580"/>
                </a:lnTo>
                <a:lnTo>
                  <a:pt x="3673322" y="49530"/>
                </a:lnTo>
                <a:lnTo>
                  <a:pt x="3471900" y="49530"/>
                </a:lnTo>
                <a:lnTo>
                  <a:pt x="3471900" y="68580"/>
                </a:lnTo>
                <a:lnTo>
                  <a:pt x="3471900" y="120650"/>
                </a:lnTo>
                <a:lnTo>
                  <a:pt x="3440569" y="120650"/>
                </a:lnTo>
                <a:lnTo>
                  <a:pt x="3440569" y="68580"/>
                </a:lnTo>
                <a:lnTo>
                  <a:pt x="3471900" y="68580"/>
                </a:lnTo>
                <a:lnTo>
                  <a:pt x="3471900" y="49530"/>
                </a:lnTo>
                <a:lnTo>
                  <a:pt x="3439858" y="49530"/>
                </a:lnTo>
                <a:lnTo>
                  <a:pt x="3433089" y="30480"/>
                </a:lnTo>
                <a:lnTo>
                  <a:pt x="3423132" y="17780"/>
                </a:lnTo>
                <a:lnTo>
                  <a:pt x="3422281" y="16700"/>
                </a:lnTo>
                <a:lnTo>
                  <a:pt x="3422281" y="58420"/>
                </a:lnTo>
                <a:lnTo>
                  <a:pt x="3422281" y="176530"/>
                </a:lnTo>
                <a:lnTo>
                  <a:pt x="3419970" y="187960"/>
                </a:lnTo>
                <a:lnTo>
                  <a:pt x="3413683" y="196850"/>
                </a:lnTo>
                <a:lnTo>
                  <a:pt x="3404374" y="203200"/>
                </a:lnTo>
                <a:lnTo>
                  <a:pt x="3393008" y="205740"/>
                </a:lnTo>
                <a:lnTo>
                  <a:pt x="3381489" y="205740"/>
                </a:lnTo>
                <a:lnTo>
                  <a:pt x="3375787" y="193040"/>
                </a:lnTo>
                <a:lnTo>
                  <a:pt x="3374606" y="191770"/>
                </a:lnTo>
                <a:lnTo>
                  <a:pt x="3366312" y="182880"/>
                </a:lnTo>
                <a:lnTo>
                  <a:pt x="3364484" y="181762"/>
                </a:lnTo>
                <a:lnTo>
                  <a:pt x="3364484" y="215900"/>
                </a:lnTo>
                <a:lnTo>
                  <a:pt x="3362502" y="226060"/>
                </a:lnTo>
                <a:lnTo>
                  <a:pt x="3357130" y="233680"/>
                </a:lnTo>
                <a:lnTo>
                  <a:pt x="3349155" y="240030"/>
                </a:lnTo>
                <a:lnTo>
                  <a:pt x="3339414" y="241300"/>
                </a:lnTo>
                <a:lnTo>
                  <a:pt x="3329660" y="240030"/>
                </a:lnTo>
                <a:lnTo>
                  <a:pt x="3321685" y="233680"/>
                </a:lnTo>
                <a:lnTo>
                  <a:pt x="3316313" y="226060"/>
                </a:lnTo>
                <a:lnTo>
                  <a:pt x="3314344" y="215900"/>
                </a:lnTo>
                <a:lnTo>
                  <a:pt x="3316313" y="207010"/>
                </a:lnTo>
                <a:lnTo>
                  <a:pt x="3321685" y="198120"/>
                </a:lnTo>
                <a:lnTo>
                  <a:pt x="3329660" y="193040"/>
                </a:lnTo>
                <a:lnTo>
                  <a:pt x="3339414" y="191770"/>
                </a:lnTo>
                <a:lnTo>
                  <a:pt x="3349155" y="193040"/>
                </a:lnTo>
                <a:lnTo>
                  <a:pt x="3357130" y="198120"/>
                </a:lnTo>
                <a:lnTo>
                  <a:pt x="3362502" y="207010"/>
                </a:lnTo>
                <a:lnTo>
                  <a:pt x="3364484" y="215900"/>
                </a:lnTo>
                <a:lnTo>
                  <a:pt x="3364484" y="181762"/>
                </a:lnTo>
                <a:lnTo>
                  <a:pt x="3353905" y="175260"/>
                </a:lnTo>
                <a:lnTo>
                  <a:pt x="3339414" y="172720"/>
                </a:lnTo>
                <a:lnTo>
                  <a:pt x="3324606" y="175260"/>
                </a:lnTo>
                <a:lnTo>
                  <a:pt x="3312007" y="182880"/>
                </a:lnTo>
                <a:lnTo>
                  <a:pt x="3302508" y="193040"/>
                </a:lnTo>
                <a:lnTo>
                  <a:pt x="3297034" y="207010"/>
                </a:lnTo>
                <a:lnTo>
                  <a:pt x="3107994" y="207010"/>
                </a:lnTo>
                <a:lnTo>
                  <a:pt x="3102508" y="193040"/>
                </a:lnTo>
                <a:lnTo>
                  <a:pt x="3101327" y="191770"/>
                </a:lnTo>
                <a:lnTo>
                  <a:pt x="3093008" y="182880"/>
                </a:lnTo>
                <a:lnTo>
                  <a:pt x="3090672" y="181470"/>
                </a:lnTo>
                <a:lnTo>
                  <a:pt x="3090672" y="215900"/>
                </a:lnTo>
                <a:lnTo>
                  <a:pt x="3088690" y="226060"/>
                </a:lnTo>
                <a:lnTo>
                  <a:pt x="3083318" y="233680"/>
                </a:lnTo>
                <a:lnTo>
                  <a:pt x="3075355" y="240030"/>
                </a:lnTo>
                <a:lnTo>
                  <a:pt x="3065615" y="241300"/>
                </a:lnTo>
                <a:lnTo>
                  <a:pt x="3055861" y="240030"/>
                </a:lnTo>
                <a:lnTo>
                  <a:pt x="3047885" y="233680"/>
                </a:lnTo>
                <a:lnTo>
                  <a:pt x="3042501" y="226060"/>
                </a:lnTo>
                <a:lnTo>
                  <a:pt x="3040532" y="215900"/>
                </a:lnTo>
                <a:lnTo>
                  <a:pt x="3042501" y="207010"/>
                </a:lnTo>
                <a:lnTo>
                  <a:pt x="3047885" y="198120"/>
                </a:lnTo>
                <a:lnTo>
                  <a:pt x="3055861" y="193040"/>
                </a:lnTo>
                <a:lnTo>
                  <a:pt x="3065615" y="191770"/>
                </a:lnTo>
                <a:lnTo>
                  <a:pt x="3075355" y="193040"/>
                </a:lnTo>
                <a:lnTo>
                  <a:pt x="3083318" y="198120"/>
                </a:lnTo>
                <a:lnTo>
                  <a:pt x="3088690" y="207010"/>
                </a:lnTo>
                <a:lnTo>
                  <a:pt x="3090672" y="215900"/>
                </a:lnTo>
                <a:lnTo>
                  <a:pt x="3090672" y="181470"/>
                </a:lnTo>
                <a:lnTo>
                  <a:pt x="3080397" y="175260"/>
                </a:lnTo>
                <a:lnTo>
                  <a:pt x="3065615" y="172720"/>
                </a:lnTo>
                <a:lnTo>
                  <a:pt x="3050806" y="175260"/>
                </a:lnTo>
                <a:lnTo>
                  <a:pt x="3038208" y="182880"/>
                </a:lnTo>
                <a:lnTo>
                  <a:pt x="3028696" y="193040"/>
                </a:lnTo>
                <a:lnTo>
                  <a:pt x="3023222" y="207010"/>
                </a:lnTo>
                <a:lnTo>
                  <a:pt x="2984868" y="207010"/>
                </a:lnTo>
                <a:lnTo>
                  <a:pt x="2978162" y="200660"/>
                </a:lnTo>
                <a:lnTo>
                  <a:pt x="2978162" y="168910"/>
                </a:lnTo>
                <a:lnTo>
                  <a:pt x="2980817" y="163830"/>
                </a:lnTo>
                <a:lnTo>
                  <a:pt x="2985249" y="161290"/>
                </a:lnTo>
                <a:lnTo>
                  <a:pt x="3005709" y="148590"/>
                </a:lnTo>
                <a:lnTo>
                  <a:pt x="3029597" y="123190"/>
                </a:lnTo>
                <a:lnTo>
                  <a:pt x="3068764" y="68580"/>
                </a:lnTo>
                <a:lnTo>
                  <a:pt x="3070237" y="68580"/>
                </a:lnTo>
                <a:lnTo>
                  <a:pt x="3070237" y="66040"/>
                </a:lnTo>
                <a:lnTo>
                  <a:pt x="3092323" y="35560"/>
                </a:lnTo>
                <a:lnTo>
                  <a:pt x="3098914" y="27940"/>
                </a:lnTo>
                <a:lnTo>
                  <a:pt x="3106928" y="22860"/>
                </a:lnTo>
                <a:lnTo>
                  <a:pt x="3115983" y="19050"/>
                </a:lnTo>
                <a:lnTo>
                  <a:pt x="3125711" y="17780"/>
                </a:lnTo>
                <a:lnTo>
                  <a:pt x="3221482" y="17780"/>
                </a:lnTo>
                <a:lnTo>
                  <a:pt x="3221482" y="120650"/>
                </a:lnTo>
                <a:lnTo>
                  <a:pt x="3062554" y="120650"/>
                </a:lnTo>
                <a:lnTo>
                  <a:pt x="3062554" y="138430"/>
                </a:lnTo>
                <a:lnTo>
                  <a:pt x="3398710" y="138430"/>
                </a:lnTo>
                <a:lnTo>
                  <a:pt x="3398710" y="120650"/>
                </a:lnTo>
                <a:lnTo>
                  <a:pt x="3267926" y="120650"/>
                </a:lnTo>
                <a:lnTo>
                  <a:pt x="3267926" y="17780"/>
                </a:lnTo>
                <a:lnTo>
                  <a:pt x="3381362" y="17780"/>
                </a:lnTo>
                <a:lnTo>
                  <a:pt x="3397262" y="21590"/>
                </a:lnTo>
                <a:lnTo>
                  <a:pt x="3410280" y="30480"/>
                </a:lnTo>
                <a:lnTo>
                  <a:pt x="3419056" y="43180"/>
                </a:lnTo>
                <a:lnTo>
                  <a:pt x="3422281" y="58420"/>
                </a:lnTo>
                <a:lnTo>
                  <a:pt x="3422281" y="16700"/>
                </a:lnTo>
                <a:lnTo>
                  <a:pt x="3420135" y="13970"/>
                </a:lnTo>
                <a:lnTo>
                  <a:pt x="3402419" y="3810"/>
                </a:lnTo>
                <a:lnTo>
                  <a:pt x="3381362" y="0"/>
                </a:lnTo>
                <a:lnTo>
                  <a:pt x="3249612" y="0"/>
                </a:lnTo>
                <a:lnTo>
                  <a:pt x="3249612" y="17780"/>
                </a:lnTo>
                <a:lnTo>
                  <a:pt x="3249612" y="120650"/>
                </a:lnTo>
                <a:lnTo>
                  <a:pt x="3239795" y="120650"/>
                </a:lnTo>
                <a:lnTo>
                  <a:pt x="3239795" y="17780"/>
                </a:lnTo>
                <a:lnTo>
                  <a:pt x="3249612" y="17780"/>
                </a:lnTo>
                <a:lnTo>
                  <a:pt x="3249612" y="0"/>
                </a:lnTo>
                <a:lnTo>
                  <a:pt x="3125711" y="0"/>
                </a:lnTo>
                <a:lnTo>
                  <a:pt x="3111627" y="1270"/>
                </a:lnTo>
                <a:lnTo>
                  <a:pt x="3098508" y="6350"/>
                </a:lnTo>
                <a:lnTo>
                  <a:pt x="3086912" y="13970"/>
                </a:lnTo>
                <a:lnTo>
                  <a:pt x="3077387" y="24130"/>
                </a:lnTo>
                <a:lnTo>
                  <a:pt x="3059303" y="49530"/>
                </a:lnTo>
                <a:lnTo>
                  <a:pt x="3046311" y="49530"/>
                </a:lnTo>
                <a:lnTo>
                  <a:pt x="3046311" y="68580"/>
                </a:lnTo>
                <a:lnTo>
                  <a:pt x="3008363" y="121920"/>
                </a:lnTo>
                <a:lnTo>
                  <a:pt x="3007410" y="123190"/>
                </a:lnTo>
                <a:lnTo>
                  <a:pt x="3007410" y="120650"/>
                </a:lnTo>
                <a:lnTo>
                  <a:pt x="2885948" y="120650"/>
                </a:lnTo>
                <a:lnTo>
                  <a:pt x="2885948" y="68580"/>
                </a:lnTo>
                <a:lnTo>
                  <a:pt x="3046311" y="68580"/>
                </a:lnTo>
                <a:lnTo>
                  <a:pt x="3046311" y="49530"/>
                </a:lnTo>
                <a:lnTo>
                  <a:pt x="2867622" y="49530"/>
                </a:lnTo>
                <a:lnTo>
                  <a:pt x="2867622" y="68580"/>
                </a:lnTo>
                <a:lnTo>
                  <a:pt x="2867622" y="120650"/>
                </a:lnTo>
                <a:lnTo>
                  <a:pt x="2684526" y="120650"/>
                </a:lnTo>
                <a:lnTo>
                  <a:pt x="2684526" y="68580"/>
                </a:lnTo>
                <a:lnTo>
                  <a:pt x="2867622" y="68580"/>
                </a:lnTo>
                <a:lnTo>
                  <a:pt x="2867622" y="49530"/>
                </a:lnTo>
                <a:lnTo>
                  <a:pt x="2666200" y="49530"/>
                </a:lnTo>
                <a:lnTo>
                  <a:pt x="2666200" y="68580"/>
                </a:lnTo>
                <a:lnTo>
                  <a:pt x="2666200" y="120650"/>
                </a:lnTo>
                <a:lnTo>
                  <a:pt x="2483091" y="120650"/>
                </a:lnTo>
                <a:lnTo>
                  <a:pt x="2483091" y="68580"/>
                </a:lnTo>
                <a:lnTo>
                  <a:pt x="2666200" y="68580"/>
                </a:lnTo>
                <a:lnTo>
                  <a:pt x="2666200" y="49530"/>
                </a:lnTo>
                <a:lnTo>
                  <a:pt x="2464778" y="49530"/>
                </a:lnTo>
                <a:lnTo>
                  <a:pt x="2464778" y="68580"/>
                </a:lnTo>
                <a:lnTo>
                  <a:pt x="2464778" y="120650"/>
                </a:lnTo>
                <a:lnTo>
                  <a:pt x="2281656" y="120650"/>
                </a:lnTo>
                <a:lnTo>
                  <a:pt x="2281656" y="68580"/>
                </a:lnTo>
                <a:lnTo>
                  <a:pt x="2464778" y="68580"/>
                </a:lnTo>
                <a:lnTo>
                  <a:pt x="2464778" y="49530"/>
                </a:lnTo>
                <a:lnTo>
                  <a:pt x="2263368" y="49530"/>
                </a:lnTo>
                <a:lnTo>
                  <a:pt x="2263368" y="68580"/>
                </a:lnTo>
                <a:lnTo>
                  <a:pt x="2263368" y="120650"/>
                </a:lnTo>
                <a:lnTo>
                  <a:pt x="2080247" y="120650"/>
                </a:lnTo>
                <a:lnTo>
                  <a:pt x="2080247" y="68580"/>
                </a:lnTo>
                <a:lnTo>
                  <a:pt x="2263368" y="68580"/>
                </a:lnTo>
                <a:lnTo>
                  <a:pt x="2263368" y="49530"/>
                </a:lnTo>
                <a:lnTo>
                  <a:pt x="2061933" y="49530"/>
                </a:lnTo>
                <a:lnTo>
                  <a:pt x="2061933" y="68580"/>
                </a:lnTo>
                <a:lnTo>
                  <a:pt x="2061933" y="120650"/>
                </a:lnTo>
                <a:lnTo>
                  <a:pt x="1878825" y="120650"/>
                </a:lnTo>
                <a:lnTo>
                  <a:pt x="1878825" y="68580"/>
                </a:lnTo>
                <a:lnTo>
                  <a:pt x="2061933" y="68580"/>
                </a:lnTo>
                <a:lnTo>
                  <a:pt x="2061933" y="49530"/>
                </a:lnTo>
                <a:lnTo>
                  <a:pt x="1860511" y="49530"/>
                </a:lnTo>
                <a:lnTo>
                  <a:pt x="1860511" y="68580"/>
                </a:lnTo>
                <a:lnTo>
                  <a:pt x="1860511" y="120650"/>
                </a:lnTo>
                <a:lnTo>
                  <a:pt x="1677390" y="120650"/>
                </a:lnTo>
                <a:lnTo>
                  <a:pt x="1677390" y="68580"/>
                </a:lnTo>
                <a:lnTo>
                  <a:pt x="1860511" y="68580"/>
                </a:lnTo>
                <a:lnTo>
                  <a:pt x="1860511" y="49530"/>
                </a:lnTo>
                <a:lnTo>
                  <a:pt x="1659089" y="49530"/>
                </a:lnTo>
                <a:lnTo>
                  <a:pt x="1659089" y="68580"/>
                </a:lnTo>
                <a:lnTo>
                  <a:pt x="1659089" y="120650"/>
                </a:lnTo>
                <a:lnTo>
                  <a:pt x="1475968" y="120650"/>
                </a:lnTo>
                <a:lnTo>
                  <a:pt x="1475968" y="68580"/>
                </a:lnTo>
                <a:lnTo>
                  <a:pt x="1659089" y="68580"/>
                </a:lnTo>
                <a:lnTo>
                  <a:pt x="1659089" y="49530"/>
                </a:lnTo>
                <a:lnTo>
                  <a:pt x="1457655" y="49530"/>
                </a:lnTo>
                <a:lnTo>
                  <a:pt x="1457655" y="68580"/>
                </a:lnTo>
                <a:lnTo>
                  <a:pt x="1457655" y="120650"/>
                </a:lnTo>
                <a:lnTo>
                  <a:pt x="1274533" y="120650"/>
                </a:lnTo>
                <a:lnTo>
                  <a:pt x="1274533" y="68580"/>
                </a:lnTo>
                <a:lnTo>
                  <a:pt x="1457655" y="68580"/>
                </a:lnTo>
                <a:lnTo>
                  <a:pt x="1457655" y="49530"/>
                </a:lnTo>
                <a:lnTo>
                  <a:pt x="1256233" y="49530"/>
                </a:lnTo>
                <a:lnTo>
                  <a:pt x="1256233" y="68580"/>
                </a:lnTo>
                <a:lnTo>
                  <a:pt x="1256233" y="120650"/>
                </a:lnTo>
                <a:lnTo>
                  <a:pt x="1073124" y="120650"/>
                </a:lnTo>
                <a:lnTo>
                  <a:pt x="1073124" y="68580"/>
                </a:lnTo>
                <a:lnTo>
                  <a:pt x="1256233" y="68580"/>
                </a:lnTo>
                <a:lnTo>
                  <a:pt x="1256233" y="49530"/>
                </a:lnTo>
                <a:lnTo>
                  <a:pt x="1054811" y="49530"/>
                </a:lnTo>
                <a:lnTo>
                  <a:pt x="1054811" y="68580"/>
                </a:lnTo>
                <a:lnTo>
                  <a:pt x="1054811" y="120650"/>
                </a:lnTo>
                <a:lnTo>
                  <a:pt x="871702" y="120650"/>
                </a:lnTo>
                <a:lnTo>
                  <a:pt x="871702" y="68580"/>
                </a:lnTo>
                <a:lnTo>
                  <a:pt x="1054811" y="68580"/>
                </a:lnTo>
                <a:lnTo>
                  <a:pt x="1054811" y="49530"/>
                </a:lnTo>
                <a:lnTo>
                  <a:pt x="853401" y="49530"/>
                </a:lnTo>
                <a:lnTo>
                  <a:pt x="853401" y="68580"/>
                </a:lnTo>
                <a:lnTo>
                  <a:pt x="853401" y="120650"/>
                </a:lnTo>
                <a:lnTo>
                  <a:pt x="670267" y="120650"/>
                </a:lnTo>
                <a:lnTo>
                  <a:pt x="670267" y="68580"/>
                </a:lnTo>
                <a:lnTo>
                  <a:pt x="853401" y="68580"/>
                </a:lnTo>
                <a:lnTo>
                  <a:pt x="853401" y="49530"/>
                </a:lnTo>
                <a:lnTo>
                  <a:pt x="651967" y="49530"/>
                </a:lnTo>
                <a:lnTo>
                  <a:pt x="651967" y="68580"/>
                </a:lnTo>
                <a:lnTo>
                  <a:pt x="651967" y="120650"/>
                </a:lnTo>
                <a:lnTo>
                  <a:pt x="468858" y="120650"/>
                </a:lnTo>
                <a:lnTo>
                  <a:pt x="468858" y="68580"/>
                </a:lnTo>
                <a:lnTo>
                  <a:pt x="651967" y="68580"/>
                </a:lnTo>
                <a:lnTo>
                  <a:pt x="651967" y="49530"/>
                </a:lnTo>
                <a:lnTo>
                  <a:pt x="0" y="49530"/>
                </a:lnTo>
                <a:lnTo>
                  <a:pt x="0" y="68580"/>
                </a:lnTo>
                <a:lnTo>
                  <a:pt x="450532" y="68580"/>
                </a:lnTo>
                <a:lnTo>
                  <a:pt x="450532" y="120650"/>
                </a:lnTo>
                <a:lnTo>
                  <a:pt x="0" y="120650"/>
                </a:lnTo>
                <a:lnTo>
                  <a:pt x="0" y="138430"/>
                </a:lnTo>
                <a:lnTo>
                  <a:pt x="2986011" y="138430"/>
                </a:lnTo>
                <a:lnTo>
                  <a:pt x="2975635" y="144780"/>
                </a:lnTo>
                <a:lnTo>
                  <a:pt x="2968980" y="151130"/>
                </a:lnTo>
                <a:lnTo>
                  <a:pt x="2964015" y="157480"/>
                </a:lnTo>
                <a:lnTo>
                  <a:pt x="2960903" y="165100"/>
                </a:lnTo>
                <a:lnTo>
                  <a:pt x="2959836" y="173990"/>
                </a:lnTo>
                <a:lnTo>
                  <a:pt x="2959836" y="191770"/>
                </a:lnTo>
                <a:lnTo>
                  <a:pt x="2962452" y="205740"/>
                </a:lnTo>
                <a:lnTo>
                  <a:pt x="2969590" y="215900"/>
                </a:lnTo>
                <a:lnTo>
                  <a:pt x="2980182" y="222250"/>
                </a:lnTo>
                <a:lnTo>
                  <a:pt x="2993136" y="226060"/>
                </a:lnTo>
                <a:lnTo>
                  <a:pt x="3023222" y="226060"/>
                </a:lnTo>
                <a:lnTo>
                  <a:pt x="3028696" y="238760"/>
                </a:lnTo>
                <a:lnTo>
                  <a:pt x="3038208" y="250190"/>
                </a:lnTo>
                <a:lnTo>
                  <a:pt x="3050806" y="256540"/>
                </a:lnTo>
                <a:lnTo>
                  <a:pt x="3065615" y="259080"/>
                </a:lnTo>
                <a:lnTo>
                  <a:pt x="3080397" y="256540"/>
                </a:lnTo>
                <a:lnTo>
                  <a:pt x="3093008" y="250190"/>
                </a:lnTo>
                <a:lnTo>
                  <a:pt x="3100400" y="241300"/>
                </a:lnTo>
                <a:lnTo>
                  <a:pt x="3102508" y="238760"/>
                </a:lnTo>
                <a:lnTo>
                  <a:pt x="3107994" y="226060"/>
                </a:lnTo>
                <a:lnTo>
                  <a:pt x="3297034" y="226060"/>
                </a:lnTo>
                <a:lnTo>
                  <a:pt x="3302508" y="238760"/>
                </a:lnTo>
                <a:lnTo>
                  <a:pt x="3312007" y="250190"/>
                </a:lnTo>
                <a:lnTo>
                  <a:pt x="3324606" y="256540"/>
                </a:lnTo>
                <a:lnTo>
                  <a:pt x="3339414" y="259080"/>
                </a:lnTo>
                <a:lnTo>
                  <a:pt x="3354501" y="256540"/>
                </a:lnTo>
                <a:lnTo>
                  <a:pt x="3367278" y="248920"/>
                </a:lnTo>
                <a:lnTo>
                  <a:pt x="3374415" y="241300"/>
                </a:lnTo>
                <a:lnTo>
                  <a:pt x="3376790" y="238760"/>
                </a:lnTo>
                <a:lnTo>
                  <a:pt x="3382048" y="224790"/>
                </a:lnTo>
                <a:lnTo>
                  <a:pt x="3393008" y="224790"/>
                </a:lnTo>
                <a:lnTo>
                  <a:pt x="3411499" y="220980"/>
                </a:lnTo>
                <a:lnTo>
                  <a:pt x="3426612" y="210820"/>
                </a:lnTo>
                <a:lnTo>
                  <a:pt x="3430016" y="205740"/>
                </a:lnTo>
                <a:lnTo>
                  <a:pt x="3436823" y="195580"/>
                </a:lnTo>
                <a:lnTo>
                  <a:pt x="3440569" y="176530"/>
                </a:lnTo>
                <a:lnTo>
                  <a:pt x="3440569" y="138430"/>
                </a:lnTo>
                <a:lnTo>
                  <a:pt x="4728667" y="138430"/>
                </a:lnTo>
                <a:lnTo>
                  <a:pt x="4728667" y="120650"/>
                </a:lnTo>
                <a:lnTo>
                  <a:pt x="4698746" y="120650"/>
                </a:lnTo>
                <a:lnTo>
                  <a:pt x="4698746" y="68580"/>
                </a:lnTo>
                <a:lnTo>
                  <a:pt x="4728667" y="68580"/>
                </a:lnTo>
                <a:lnTo>
                  <a:pt x="4728667" y="49530"/>
                </a:lnTo>
                <a:close/>
              </a:path>
              <a:path w="4728845" h="429895">
                <a:moveTo>
                  <a:pt x="4728680" y="169570"/>
                </a:moveTo>
                <a:lnTo>
                  <a:pt x="4606671" y="169570"/>
                </a:lnTo>
                <a:lnTo>
                  <a:pt x="4583633" y="174231"/>
                </a:lnTo>
                <a:lnTo>
                  <a:pt x="4564799" y="186931"/>
                </a:lnTo>
                <a:lnTo>
                  <a:pt x="4552099" y="205765"/>
                </a:lnTo>
                <a:lnTo>
                  <a:pt x="4547438" y="228790"/>
                </a:lnTo>
                <a:lnTo>
                  <a:pt x="4547438" y="346697"/>
                </a:lnTo>
                <a:lnTo>
                  <a:pt x="4551172" y="365188"/>
                </a:lnTo>
                <a:lnTo>
                  <a:pt x="4561383" y="380301"/>
                </a:lnTo>
                <a:lnTo>
                  <a:pt x="4576508" y="390499"/>
                </a:lnTo>
                <a:lnTo>
                  <a:pt x="4595012" y="394246"/>
                </a:lnTo>
                <a:lnTo>
                  <a:pt x="4605985" y="394246"/>
                </a:lnTo>
                <a:lnTo>
                  <a:pt x="4611217" y="408292"/>
                </a:lnTo>
                <a:lnTo>
                  <a:pt x="4620730" y="419557"/>
                </a:lnTo>
                <a:lnTo>
                  <a:pt x="4633506" y="427024"/>
                </a:lnTo>
                <a:lnTo>
                  <a:pt x="4648593" y="429742"/>
                </a:lnTo>
                <a:lnTo>
                  <a:pt x="4663389" y="427139"/>
                </a:lnTo>
                <a:lnTo>
                  <a:pt x="4676000" y="419950"/>
                </a:lnTo>
                <a:lnTo>
                  <a:pt x="4683468" y="411429"/>
                </a:lnTo>
                <a:lnTo>
                  <a:pt x="4685500" y="409105"/>
                </a:lnTo>
                <a:lnTo>
                  <a:pt x="4690986" y="395516"/>
                </a:lnTo>
                <a:lnTo>
                  <a:pt x="4728680" y="395516"/>
                </a:lnTo>
                <a:lnTo>
                  <a:pt x="4728680" y="377202"/>
                </a:lnTo>
                <a:lnTo>
                  <a:pt x="4690986" y="377202"/>
                </a:lnTo>
                <a:lnTo>
                  <a:pt x="4685500" y="363613"/>
                </a:lnTo>
                <a:lnTo>
                  <a:pt x="4683468" y="361302"/>
                </a:lnTo>
                <a:lnTo>
                  <a:pt x="4676000" y="352767"/>
                </a:lnTo>
                <a:lnTo>
                  <a:pt x="4673676" y="351447"/>
                </a:lnTo>
                <a:lnTo>
                  <a:pt x="4673676" y="386359"/>
                </a:lnTo>
                <a:lnTo>
                  <a:pt x="4671695" y="396113"/>
                </a:lnTo>
                <a:lnTo>
                  <a:pt x="4666310" y="404075"/>
                </a:lnTo>
                <a:lnTo>
                  <a:pt x="4658334" y="409460"/>
                </a:lnTo>
                <a:lnTo>
                  <a:pt x="4648593" y="411429"/>
                </a:lnTo>
                <a:lnTo>
                  <a:pt x="4638853" y="409460"/>
                </a:lnTo>
                <a:lnTo>
                  <a:pt x="4630877" y="404075"/>
                </a:lnTo>
                <a:lnTo>
                  <a:pt x="4625505" y="396113"/>
                </a:lnTo>
                <a:lnTo>
                  <a:pt x="4623536" y="386359"/>
                </a:lnTo>
                <a:lnTo>
                  <a:pt x="4625505" y="376618"/>
                </a:lnTo>
                <a:lnTo>
                  <a:pt x="4666310" y="368642"/>
                </a:lnTo>
                <a:lnTo>
                  <a:pt x="4673676" y="386359"/>
                </a:lnTo>
                <a:lnTo>
                  <a:pt x="4673676" y="351447"/>
                </a:lnTo>
                <a:lnTo>
                  <a:pt x="4663389" y="345579"/>
                </a:lnTo>
                <a:lnTo>
                  <a:pt x="4648593" y="342976"/>
                </a:lnTo>
                <a:lnTo>
                  <a:pt x="4634103" y="345465"/>
                </a:lnTo>
                <a:lnTo>
                  <a:pt x="4621695" y="352361"/>
                </a:lnTo>
                <a:lnTo>
                  <a:pt x="4612221" y="362813"/>
                </a:lnTo>
                <a:lnTo>
                  <a:pt x="4606531" y="375932"/>
                </a:lnTo>
                <a:lnTo>
                  <a:pt x="4595012" y="375932"/>
                </a:lnTo>
                <a:lnTo>
                  <a:pt x="4583620" y="373634"/>
                </a:lnTo>
                <a:lnTo>
                  <a:pt x="4574324" y="367360"/>
                </a:lnTo>
                <a:lnTo>
                  <a:pt x="4568063" y="358063"/>
                </a:lnTo>
                <a:lnTo>
                  <a:pt x="4565764" y="346697"/>
                </a:lnTo>
                <a:lnTo>
                  <a:pt x="4565764" y="228790"/>
                </a:lnTo>
                <a:lnTo>
                  <a:pt x="4568977" y="212877"/>
                </a:lnTo>
                <a:lnTo>
                  <a:pt x="4577753" y="199885"/>
                </a:lnTo>
                <a:lnTo>
                  <a:pt x="4590758" y="191109"/>
                </a:lnTo>
                <a:lnTo>
                  <a:pt x="4606671" y="187896"/>
                </a:lnTo>
                <a:lnTo>
                  <a:pt x="4720082" y="187896"/>
                </a:lnTo>
                <a:lnTo>
                  <a:pt x="4720082" y="290512"/>
                </a:lnTo>
                <a:lnTo>
                  <a:pt x="4589297" y="290512"/>
                </a:lnTo>
                <a:lnTo>
                  <a:pt x="4589297" y="308813"/>
                </a:lnTo>
                <a:lnTo>
                  <a:pt x="4728680" y="308813"/>
                </a:lnTo>
                <a:lnTo>
                  <a:pt x="4728680" y="187896"/>
                </a:lnTo>
                <a:lnTo>
                  <a:pt x="4728680" y="16957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1" name="object 93">
            <a:extLst>
              <a:ext uri="{FF2B5EF4-FFF2-40B4-BE49-F238E27FC236}">
                <a16:creationId xmlns:a16="http://schemas.microsoft.com/office/drawing/2014/main" xmlns="" id="{8AD4F16D-803B-C956-BAAE-FD16A321B673}"/>
              </a:ext>
            </a:extLst>
          </p:cNvPr>
          <p:cNvSpPr/>
          <p:nvPr/>
        </p:nvSpPr>
        <p:spPr>
          <a:xfrm>
            <a:off x="6283351" y="3307858"/>
            <a:ext cx="308351" cy="155039"/>
          </a:xfrm>
          <a:custGeom>
            <a:avLst/>
            <a:gdLst/>
            <a:ahLst/>
            <a:cxnLst/>
            <a:rect l="l" t="t" r="r" b="b"/>
            <a:pathLst>
              <a:path w="453390" h="227964">
                <a:moveTo>
                  <a:pt x="91376" y="51346"/>
                </a:moveTo>
                <a:lnTo>
                  <a:pt x="88315" y="51346"/>
                </a:lnTo>
                <a:lnTo>
                  <a:pt x="53974" y="58296"/>
                </a:lnTo>
                <a:lnTo>
                  <a:pt x="25898" y="77238"/>
                </a:lnTo>
                <a:lnTo>
                  <a:pt x="6952" y="105309"/>
                </a:lnTo>
                <a:lnTo>
                  <a:pt x="0" y="139649"/>
                </a:lnTo>
                <a:lnTo>
                  <a:pt x="6952" y="173988"/>
                </a:lnTo>
                <a:lnTo>
                  <a:pt x="25898" y="202060"/>
                </a:lnTo>
                <a:lnTo>
                  <a:pt x="53974" y="221002"/>
                </a:lnTo>
                <a:lnTo>
                  <a:pt x="88315" y="227952"/>
                </a:lnTo>
                <a:lnTo>
                  <a:pt x="101333" y="227011"/>
                </a:lnTo>
                <a:lnTo>
                  <a:pt x="113895" y="224216"/>
                </a:lnTo>
                <a:lnTo>
                  <a:pt x="125868" y="219610"/>
                </a:lnTo>
                <a:lnTo>
                  <a:pt x="137121" y="213233"/>
                </a:lnTo>
                <a:lnTo>
                  <a:pt x="248601" y="213233"/>
                </a:lnTo>
                <a:lnTo>
                  <a:pt x="254812" y="209816"/>
                </a:lnTo>
                <a:lnTo>
                  <a:pt x="361383" y="209816"/>
                </a:lnTo>
                <a:lnTo>
                  <a:pt x="361590" y="209651"/>
                </a:lnTo>
                <a:lnTo>
                  <a:pt x="88315" y="209651"/>
                </a:lnTo>
                <a:lnTo>
                  <a:pt x="61098" y="204141"/>
                </a:lnTo>
                <a:lnTo>
                  <a:pt x="38839" y="189123"/>
                </a:lnTo>
                <a:lnTo>
                  <a:pt x="23814" y="166869"/>
                </a:lnTo>
                <a:lnTo>
                  <a:pt x="18300" y="139649"/>
                </a:lnTo>
                <a:lnTo>
                  <a:pt x="23814" y="112428"/>
                </a:lnTo>
                <a:lnTo>
                  <a:pt x="38839" y="90174"/>
                </a:lnTo>
                <a:lnTo>
                  <a:pt x="61098" y="75157"/>
                </a:lnTo>
                <a:lnTo>
                  <a:pt x="88315" y="69646"/>
                </a:lnTo>
                <a:lnTo>
                  <a:pt x="108283" y="69646"/>
                </a:lnTo>
                <a:lnTo>
                  <a:pt x="110197" y="66319"/>
                </a:lnTo>
                <a:lnTo>
                  <a:pt x="121322" y="51841"/>
                </a:lnTo>
                <a:lnTo>
                  <a:pt x="97612" y="51841"/>
                </a:lnTo>
                <a:lnTo>
                  <a:pt x="94487" y="51523"/>
                </a:lnTo>
                <a:lnTo>
                  <a:pt x="91376" y="51346"/>
                </a:lnTo>
                <a:close/>
              </a:path>
              <a:path w="453390" h="227964">
                <a:moveTo>
                  <a:pt x="248601" y="213233"/>
                </a:moveTo>
                <a:lnTo>
                  <a:pt x="137121" y="213233"/>
                </a:lnTo>
                <a:lnTo>
                  <a:pt x="150304" y="219610"/>
                </a:lnTo>
                <a:lnTo>
                  <a:pt x="164141" y="224216"/>
                </a:lnTo>
                <a:lnTo>
                  <a:pt x="178473" y="227011"/>
                </a:lnTo>
                <a:lnTo>
                  <a:pt x="193141" y="227952"/>
                </a:lnTo>
                <a:lnTo>
                  <a:pt x="209521" y="226792"/>
                </a:lnTo>
                <a:lnTo>
                  <a:pt x="225377" y="223346"/>
                </a:lnTo>
                <a:lnTo>
                  <a:pt x="240533" y="217670"/>
                </a:lnTo>
                <a:lnTo>
                  <a:pt x="248601" y="213233"/>
                </a:lnTo>
                <a:close/>
              </a:path>
              <a:path w="453390" h="227964">
                <a:moveTo>
                  <a:pt x="361383" y="209816"/>
                </a:moveTo>
                <a:lnTo>
                  <a:pt x="254812" y="209816"/>
                </a:lnTo>
                <a:lnTo>
                  <a:pt x="266926" y="217611"/>
                </a:lnTo>
                <a:lnTo>
                  <a:pt x="280068" y="223294"/>
                </a:lnTo>
                <a:lnTo>
                  <a:pt x="293983" y="226772"/>
                </a:lnTo>
                <a:lnTo>
                  <a:pt x="308419" y="227952"/>
                </a:lnTo>
                <a:lnTo>
                  <a:pt x="325454" y="226288"/>
                </a:lnTo>
                <a:lnTo>
                  <a:pt x="341690" y="221429"/>
                </a:lnTo>
                <a:lnTo>
                  <a:pt x="356682" y="213577"/>
                </a:lnTo>
                <a:lnTo>
                  <a:pt x="361383" y="209816"/>
                </a:lnTo>
                <a:close/>
              </a:path>
              <a:path w="453390" h="227964">
                <a:moveTo>
                  <a:pt x="136194" y="191096"/>
                </a:moveTo>
                <a:lnTo>
                  <a:pt x="99853" y="208710"/>
                </a:lnTo>
                <a:lnTo>
                  <a:pt x="88315" y="209651"/>
                </a:lnTo>
                <a:lnTo>
                  <a:pt x="193141" y="209651"/>
                </a:lnTo>
                <a:lnTo>
                  <a:pt x="179544" y="208683"/>
                </a:lnTo>
                <a:lnTo>
                  <a:pt x="166304" y="205813"/>
                </a:lnTo>
                <a:lnTo>
                  <a:pt x="153606" y="201089"/>
                </a:lnTo>
                <a:lnTo>
                  <a:pt x="141630" y="194564"/>
                </a:lnTo>
                <a:lnTo>
                  <a:pt x="136194" y="191096"/>
                </a:lnTo>
                <a:close/>
              </a:path>
              <a:path w="453390" h="227964">
                <a:moveTo>
                  <a:pt x="255917" y="186537"/>
                </a:moveTo>
                <a:lnTo>
                  <a:pt x="208373" y="208452"/>
                </a:lnTo>
                <a:lnTo>
                  <a:pt x="193141" y="209651"/>
                </a:lnTo>
                <a:lnTo>
                  <a:pt x="308419" y="209651"/>
                </a:lnTo>
                <a:lnTo>
                  <a:pt x="295518" y="208452"/>
                </a:lnTo>
                <a:lnTo>
                  <a:pt x="283262" y="204981"/>
                </a:lnTo>
                <a:lnTo>
                  <a:pt x="271802" y="199311"/>
                </a:lnTo>
                <a:lnTo>
                  <a:pt x="261467" y="191566"/>
                </a:lnTo>
                <a:lnTo>
                  <a:pt x="255917" y="186537"/>
                </a:lnTo>
                <a:close/>
              </a:path>
              <a:path w="453390" h="227964">
                <a:moveTo>
                  <a:pt x="364769" y="181648"/>
                </a:moveTo>
                <a:lnTo>
                  <a:pt x="323086" y="208092"/>
                </a:lnTo>
                <a:lnTo>
                  <a:pt x="308419" y="209651"/>
                </a:lnTo>
                <a:lnTo>
                  <a:pt x="361590" y="209651"/>
                </a:lnTo>
                <a:lnTo>
                  <a:pt x="369989" y="202933"/>
                </a:lnTo>
                <a:lnTo>
                  <a:pt x="399687" y="202933"/>
                </a:lnTo>
                <a:lnTo>
                  <a:pt x="413138" y="200210"/>
                </a:lnTo>
                <a:lnTo>
                  <a:pt x="432606" y="187071"/>
                </a:lnTo>
                <a:lnTo>
                  <a:pt x="381838" y="187071"/>
                </a:lnTo>
                <a:lnTo>
                  <a:pt x="376161" y="186004"/>
                </a:lnTo>
                <a:lnTo>
                  <a:pt x="364769" y="181648"/>
                </a:lnTo>
                <a:close/>
              </a:path>
              <a:path w="453390" h="227964">
                <a:moveTo>
                  <a:pt x="399687" y="202933"/>
                </a:moveTo>
                <a:lnTo>
                  <a:pt x="369989" y="202933"/>
                </a:lnTo>
                <a:lnTo>
                  <a:pt x="375754" y="204558"/>
                </a:lnTo>
                <a:lnTo>
                  <a:pt x="381647" y="205384"/>
                </a:lnTo>
                <a:lnTo>
                  <a:pt x="387578" y="205384"/>
                </a:lnTo>
                <a:lnTo>
                  <a:pt x="399687" y="202933"/>
                </a:lnTo>
                <a:close/>
              </a:path>
              <a:path w="453390" h="227964">
                <a:moveTo>
                  <a:pt x="432625" y="92240"/>
                </a:moveTo>
                <a:lnTo>
                  <a:pt x="387578" y="92240"/>
                </a:lnTo>
                <a:lnTo>
                  <a:pt x="406019" y="95970"/>
                </a:lnTo>
                <a:lnTo>
                  <a:pt x="421095" y="106138"/>
                </a:lnTo>
                <a:lnTo>
                  <a:pt x="431267" y="121209"/>
                </a:lnTo>
                <a:lnTo>
                  <a:pt x="435000" y="139649"/>
                </a:lnTo>
                <a:lnTo>
                  <a:pt x="431267" y="158090"/>
                </a:lnTo>
                <a:lnTo>
                  <a:pt x="421095" y="173166"/>
                </a:lnTo>
                <a:lnTo>
                  <a:pt x="406019" y="183338"/>
                </a:lnTo>
                <a:lnTo>
                  <a:pt x="387578" y="187071"/>
                </a:lnTo>
                <a:lnTo>
                  <a:pt x="432606" y="187071"/>
                </a:lnTo>
                <a:lnTo>
                  <a:pt x="434032" y="186108"/>
                </a:lnTo>
                <a:lnTo>
                  <a:pt x="448129" y="165211"/>
                </a:lnTo>
                <a:lnTo>
                  <a:pt x="453301" y="139649"/>
                </a:lnTo>
                <a:lnTo>
                  <a:pt x="448129" y="114086"/>
                </a:lnTo>
                <a:lnTo>
                  <a:pt x="434032" y="93189"/>
                </a:lnTo>
                <a:lnTo>
                  <a:pt x="432625" y="92240"/>
                </a:lnTo>
                <a:close/>
              </a:path>
              <a:path w="453390" h="227964">
                <a:moveTo>
                  <a:pt x="361600" y="69646"/>
                </a:moveTo>
                <a:lnTo>
                  <a:pt x="308419" y="69646"/>
                </a:lnTo>
                <a:lnTo>
                  <a:pt x="323086" y="71205"/>
                </a:lnTo>
                <a:lnTo>
                  <a:pt x="336969" y="75747"/>
                </a:lnTo>
                <a:lnTo>
                  <a:pt x="349613" y="83068"/>
                </a:lnTo>
                <a:lnTo>
                  <a:pt x="360565" y="92964"/>
                </a:lnTo>
                <a:lnTo>
                  <a:pt x="364769" y="97650"/>
                </a:lnTo>
                <a:lnTo>
                  <a:pt x="376161" y="93319"/>
                </a:lnTo>
                <a:lnTo>
                  <a:pt x="381838" y="92240"/>
                </a:lnTo>
                <a:lnTo>
                  <a:pt x="432625" y="92240"/>
                </a:lnTo>
                <a:lnTo>
                  <a:pt x="413138" y="79088"/>
                </a:lnTo>
                <a:lnTo>
                  <a:pt x="399624" y="76352"/>
                </a:lnTo>
                <a:lnTo>
                  <a:pt x="369989" y="76352"/>
                </a:lnTo>
                <a:lnTo>
                  <a:pt x="361600" y="69646"/>
                </a:lnTo>
                <a:close/>
              </a:path>
              <a:path w="453390" h="227964">
                <a:moveTo>
                  <a:pt x="387578" y="73914"/>
                </a:moveTo>
                <a:lnTo>
                  <a:pt x="381647" y="73914"/>
                </a:lnTo>
                <a:lnTo>
                  <a:pt x="375754" y="74739"/>
                </a:lnTo>
                <a:lnTo>
                  <a:pt x="369989" y="76352"/>
                </a:lnTo>
                <a:lnTo>
                  <a:pt x="399624" y="76352"/>
                </a:lnTo>
                <a:lnTo>
                  <a:pt x="387578" y="73914"/>
                </a:lnTo>
                <a:close/>
              </a:path>
              <a:path w="453390" h="227964">
                <a:moveTo>
                  <a:pt x="253914" y="18300"/>
                </a:moveTo>
                <a:lnTo>
                  <a:pt x="193141" y="18300"/>
                </a:lnTo>
                <a:lnTo>
                  <a:pt x="218724" y="21775"/>
                </a:lnTo>
                <a:lnTo>
                  <a:pt x="242054" y="31734"/>
                </a:lnTo>
                <a:lnTo>
                  <a:pt x="261951" y="47479"/>
                </a:lnTo>
                <a:lnTo>
                  <a:pt x="277240" y="68313"/>
                </a:lnTo>
                <a:lnTo>
                  <a:pt x="280809" y="74879"/>
                </a:lnTo>
                <a:lnTo>
                  <a:pt x="294576" y="70675"/>
                </a:lnTo>
                <a:lnTo>
                  <a:pt x="301459" y="69646"/>
                </a:lnTo>
                <a:lnTo>
                  <a:pt x="361600" y="69646"/>
                </a:lnTo>
                <a:lnTo>
                  <a:pt x="356682" y="65715"/>
                </a:lnTo>
                <a:lnTo>
                  <a:pt x="341690" y="57867"/>
                </a:lnTo>
                <a:lnTo>
                  <a:pt x="326599" y="53352"/>
                </a:lnTo>
                <a:lnTo>
                  <a:pt x="289686" y="53352"/>
                </a:lnTo>
                <a:lnTo>
                  <a:pt x="271371" y="31053"/>
                </a:lnTo>
                <a:lnTo>
                  <a:pt x="253914" y="18300"/>
                </a:lnTo>
                <a:close/>
              </a:path>
              <a:path w="453390" h="227964">
                <a:moveTo>
                  <a:pt x="108283" y="69646"/>
                </a:moveTo>
                <a:lnTo>
                  <a:pt x="92367" y="69646"/>
                </a:lnTo>
                <a:lnTo>
                  <a:pt x="96532" y="70027"/>
                </a:lnTo>
                <a:lnTo>
                  <a:pt x="106997" y="71882"/>
                </a:lnTo>
                <a:lnTo>
                  <a:pt x="108283" y="69646"/>
                </a:lnTo>
                <a:close/>
              </a:path>
              <a:path w="453390" h="227964">
                <a:moveTo>
                  <a:pt x="308419" y="51346"/>
                </a:moveTo>
                <a:lnTo>
                  <a:pt x="302094" y="51346"/>
                </a:lnTo>
                <a:lnTo>
                  <a:pt x="295821" y="52019"/>
                </a:lnTo>
                <a:lnTo>
                  <a:pt x="289686" y="53352"/>
                </a:lnTo>
                <a:lnTo>
                  <a:pt x="326599" y="53352"/>
                </a:lnTo>
                <a:lnTo>
                  <a:pt x="325454" y="53010"/>
                </a:lnTo>
                <a:lnTo>
                  <a:pt x="308419" y="51346"/>
                </a:lnTo>
                <a:close/>
              </a:path>
              <a:path w="453390" h="227964">
                <a:moveTo>
                  <a:pt x="193141" y="0"/>
                </a:moveTo>
                <a:lnTo>
                  <a:pt x="164902" y="3583"/>
                </a:lnTo>
                <a:lnTo>
                  <a:pt x="138776" y="13876"/>
                </a:lnTo>
                <a:lnTo>
                  <a:pt x="115949" y="30191"/>
                </a:lnTo>
                <a:lnTo>
                  <a:pt x="97612" y="51841"/>
                </a:lnTo>
                <a:lnTo>
                  <a:pt x="121322" y="51841"/>
                </a:lnTo>
                <a:lnTo>
                  <a:pt x="125563" y="46322"/>
                </a:lnTo>
                <a:lnTo>
                  <a:pt x="145283" y="31203"/>
                </a:lnTo>
                <a:lnTo>
                  <a:pt x="168196" y="21638"/>
                </a:lnTo>
                <a:lnTo>
                  <a:pt x="193141" y="18300"/>
                </a:lnTo>
                <a:lnTo>
                  <a:pt x="253914" y="18300"/>
                </a:lnTo>
                <a:lnTo>
                  <a:pt x="248391" y="14265"/>
                </a:lnTo>
                <a:lnTo>
                  <a:pt x="221923" y="3682"/>
                </a:lnTo>
                <a:lnTo>
                  <a:pt x="193141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2" name="object 94">
            <a:extLst>
              <a:ext uri="{FF2B5EF4-FFF2-40B4-BE49-F238E27FC236}">
                <a16:creationId xmlns:a16="http://schemas.microsoft.com/office/drawing/2014/main" xmlns="" id="{334E0ADB-AEFD-A4A3-F434-2618E8DC228C}"/>
              </a:ext>
            </a:extLst>
          </p:cNvPr>
          <p:cNvSpPr/>
          <p:nvPr/>
        </p:nvSpPr>
        <p:spPr>
          <a:xfrm>
            <a:off x="5152100" y="3638569"/>
            <a:ext cx="465549" cy="237525"/>
          </a:xfrm>
          <a:custGeom>
            <a:avLst/>
            <a:gdLst/>
            <a:ahLst/>
            <a:cxnLst/>
            <a:rect l="l" t="t" r="r" b="b"/>
            <a:pathLst>
              <a:path w="684529" h="349250">
                <a:moveTo>
                  <a:pt x="325056" y="278599"/>
                </a:moveTo>
                <a:lnTo>
                  <a:pt x="319506" y="251218"/>
                </a:lnTo>
                <a:lnTo>
                  <a:pt x="306755" y="232333"/>
                </a:lnTo>
                <a:lnTo>
                  <a:pt x="306755" y="278599"/>
                </a:lnTo>
                <a:lnTo>
                  <a:pt x="302641" y="298881"/>
                </a:lnTo>
                <a:lnTo>
                  <a:pt x="291465" y="315442"/>
                </a:lnTo>
                <a:lnTo>
                  <a:pt x="274891" y="326631"/>
                </a:lnTo>
                <a:lnTo>
                  <a:pt x="254635" y="330720"/>
                </a:lnTo>
                <a:lnTo>
                  <a:pt x="245287" y="329869"/>
                </a:lnTo>
                <a:lnTo>
                  <a:pt x="236410" y="327431"/>
                </a:lnTo>
                <a:lnTo>
                  <a:pt x="228053" y="323418"/>
                </a:lnTo>
                <a:lnTo>
                  <a:pt x="220497" y="317957"/>
                </a:lnTo>
                <a:lnTo>
                  <a:pt x="215011" y="313182"/>
                </a:lnTo>
                <a:lnTo>
                  <a:pt x="209130" y="317449"/>
                </a:lnTo>
                <a:lnTo>
                  <a:pt x="199720" y="323189"/>
                </a:lnTo>
                <a:lnTo>
                  <a:pt x="189636" y="327342"/>
                </a:lnTo>
                <a:lnTo>
                  <a:pt x="179031" y="329869"/>
                </a:lnTo>
                <a:lnTo>
                  <a:pt x="168046" y="330720"/>
                </a:lnTo>
                <a:lnTo>
                  <a:pt x="155371" y="329577"/>
                </a:lnTo>
                <a:lnTo>
                  <a:pt x="143230" y="326186"/>
                </a:lnTo>
                <a:lnTo>
                  <a:pt x="131876" y="320687"/>
                </a:lnTo>
                <a:lnTo>
                  <a:pt x="121615" y="313156"/>
                </a:lnTo>
                <a:lnTo>
                  <a:pt x="114884" y="307225"/>
                </a:lnTo>
                <a:lnTo>
                  <a:pt x="108813" y="313829"/>
                </a:lnTo>
                <a:lnTo>
                  <a:pt x="100698" y="321005"/>
                </a:lnTo>
                <a:lnTo>
                  <a:pt x="91376" y="326301"/>
                </a:lnTo>
                <a:lnTo>
                  <a:pt x="81165" y="329603"/>
                </a:lnTo>
                <a:lnTo>
                  <a:pt x="70421" y="330720"/>
                </a:lnTo>
                <a:lnTo>
                  <a:pt x="50152" y="326631"/>
                </a:lnTo>
                <a:lnTo>
                  <a:pt x="33578" y="315442"/>
                </a:lnTo>
                <a:lnTo>
                  <a:pt x="22402" y="298881"/>
                </a:lnTo>
                <a:lnTo>
                  <a:pt x="18313" y="278599"/>
                </a:lnTo>
                <a:lnTo>
                  <a:pt x="22402" y="258343"/>
                </a:lnTo>
                <a:lnTo>
                  <a:pt x="33578" y="241769"/>
                </a:lnTo>
                <a:lnTo>
                  <a:pt x="50152" y="230593"/>
                </a:lnTo>
                <a:lnTo>
                  <a:pt x="70421" y="226479"/>
                </a:lnTo>
                <a:lnTo>
                  <a:pt x="78549" y="226479"/>
                </a:lnTo>
                <a:lnTo>
                  <a:pt x="86347" y="228320"/>
                </a:lnTo>
                <a:lnTo>
                  <a:pt x="101625" y="235940"/>
                </a:lnTo>
                <a:lnTo>
                  <a:pt x="105791" y="227977"/>
                </a:lnTo>
                <a:lnTo>
                  <a:pt x="148971" y="192862"/>
                </a:lnTo>
                <a:lnTo>
                  <a:pt x="168046" y="190233"/>
                </a:lnTo>
                <a:lnTo>
                  <a:pt x="186131" y="192646"/>
                </a:lnTo>
                <a:lnTo>
                  <a:pt x="202819" y="199517"/>
                </a:lnTo>
                <a:lnTo>
                  <a:pt x="217233" y="210400"/>
                </a:lnTo>
                <a:lnTo>
                  <a:pt x="228536" y="224777"/>
                </a:lnTo>
                <a:lnTo>
                  <a:pt x="232219" y="230987"/>
                </a:lnTo>
                <a:lnTo>
                  <a:pt x="244119" y="227279"/>
                </a:lnTo>
                <a:lnTo>
                  <a:pt x="249339" y="226479"/>
                </a:lnTo>
                <a:lnTo>
                  <a:pt x="254635" y="226479"/>
                </a:lnTo>
                <a:lnTo>
                  <a:pt x="274891" y="230593"/>
                </a:lnTo>
                <a:lnTo>
                  <a:pt x="291465" y="241769"/>
                </a:lnTo>
                <a:lnTo>
                  <a:pt x="302641" y="258343"/>
                </a:lnTo>
                <a:lnTo>
                  <a:pt x="306755" y="278599"/>
                </a:lnTo>
                <a:lnTo>
                  <a:pt x="306755" y="232333"/>
                </a:lnTo>
                <a:lnTo>
                  <a:pt x="261658" y="209600"/>
                </a:lnTo>
                <a:lnTo>
                  <a:pt x="254635" y="208178"/>
                </a:lnTo>
                <a:lnTo>
                  <a:pt x="249872" y="208178"/>
                </a:lnTo>
                <a:lnTo>
                  <a:pt x="245148" y="208648"/>
                </a:lnTo>
                <a:lnTo>
                  <a:pt x="240512" y="209600"/>
                </a:lnTo>
                <a:lnTo>
                  <a:pt x="226288" y="193852"/>
                </a:lnTo>
                <a:lnTo>
                  <a:pt x="220992" y="190233"/>
                </a:lnTo>
                <a:lnTo>
                  <a:pt x="208902" y="182003"/>
                </a:lnTo>
                <a:lnTo>
                  <a:pt x="189204" y="174536"/>
                </a:lnTo>
                <a:lnTo>
                  <a:pt x="168046" y="171932"/>
                </a:lnTo>
                <a:lnTo>
                  <a:pt x="145986" y="174713"/>
                </a:lnTo>
                <a:lnTo>
                  <a:pt x="125704" y="182676"/>
                </a:lnTo>
                <a:lnTo>
                  <a:pt x="108038" y="195338"/>
                </a:lnTo>
                <a:lnTo>
                  <a:pt x="93827" y="212178"/>
                </a:lnTo>
                <a:lnTo>
                  <a:pt x="86347" y="209524"/>
                </a:lnTo>
                <a:lnTo>
                  <a:pt x="78498" y="208178"/>
                </a:lnTo>
                <a:lnTo>
                  <a:pt x="70421" y="208178"/>
                </a:lnTo>
                <a:lnTo>
                  <a:pt x="43027" y="213728"/>
                </a:lnTo>
                <a:lnTo>
                  <a:pt x="20650" y="228841"/>
                </a:lnTo>
                <a:lnTo>
                  <a:pt x="5537" y="251218"/>
                </a:lnTo>
                <a:lnTo>
                  <a:pt x="0" y="278599"/>
                </a:lnTo>
                <a:lnTo>
                  <a:pt x="5537" y="306006"/>
                </a:lnTo>
                <a:lnTo>
                  <a:pt x="20650" y="328396"/>
                </a:lnTo>
                <a:lnTo>
                  <a:pt x="43027" y="343496"/>
                </a:lnTo>
                <a:lnTo>
                  <a:pt x="70421" y="349034"/>
                </a:lnTo>
                <a:lnTo>
                  <a:pt x="82854" y="347929"/>
                </a:lnTo>
                <a:lnTo>
                  <a:pt x="94805" y="344652"/>
                </a:lnTo>
                <a:lnTo>
                  <a:pt x="105981" y="339369"/>
                </a:lnTo>
                <a:lnTo>
                  <a:pt x="116116" y="332181"/>
                </a:lnTo>
                <a:lnTo>
                  <a:pt x="127939" y="339420"/>
                </a:lnTo>
                <a:lnTo>
                  <a:pt x="140703" y="344703"/>
                </a:lnTo>
                <a:lnTo>
                  <a:pt x="154139" y="347941"/>
                </a:lnTo>
                <a:lnTo>
                  <a:pt x="168046" y="349034"/>
                </a:lnTo>
                <a:lnTo>
                  <a:pt x="180251" y="348195"/>
                </a:lnTo>
                <a:lnTo>
                  <a:pt x="191985" y="345757"/>
                </a:lnTo>
                <a:lnTo>
                  <a:pt x="203377" y="341680"/>
                </a:lnTo>
                <a:lnTo>
                  <a:pt x="214045" y="336130"/>
                </a:lnTo>
                <a:lnTo>
                  <a:pt x="223329" y="341680"/>
                </a:lnTo>
                <a:lnTo>
                  <a:pt x="233311" y="345719"/>
                </a:lnTo>
                <a:lnTo>
                  <a:pt x="243801" y="348195"/>
                </a:lnTo>
                <a:lnTo>
                  <a:pt x="254635" y="349034"/>
                </a:lnTo>
                <a:lnTo>
                  <a:pt x="282016" y="343496"/>
                </a:lnTo>
                <a:lnTo>
                  <a:pt x="292925" y="336130"/>
                </a:lnTo>
                <a:lnTo>
                  <a:pt x="298780" y="332181"/>
                </a:lnTo>
                <a:lnTo>
                  <a:pt x="300939" y="330720"/>
                </a:lnTo>
                <a:lnTo>
                  <a:pt x="304406" y="328396"/>
                </a:lnTo>
                <a:lnTo>
                  <a:pt x="319506" y="306006"/>
                </a:lnTo>
                <a:lnTo>
                  <a:pt x="325056" y="278599"/>
                </a:lnTo>
                <a:close/>
              </a:path>
              <a:path w="684529" h="349250">
                <a:moveTo>
                  <a:pt x="684174" y="106654"/>
                </a:moveTo>
                <a:lnTo>
                  <a:pt x="678624" y="79273"/>
                </a:lnTo>
                <a:lnTo>
                  <a:pt x="665873" y="60388"/>
                </a:lnTo>
                <a:lnTo>
                  <a:pt x="665873" y="106654"/>
                </a:lnTo>
                <a:lnTo>
                  <a:pt x="661771" y="126936"/>
                </a:lnTo>
                <a:lnTo>
                  <a:pt x="650582" y="143497"/>
                </a:lnTo>
                <a:lnTo>
                  <a:pt x="634022" y="154686"/>
                </a:lnTo>
                <a:lnTo>
                  <a:pt x="613765" y="158775"/>
                </a:lnTo>
                <a:lnTo>
                  <a:pt x="604393" y="157924"/>
                </a:lnTo>
                <a:lnTo>
                  <a:pt x="595528" y="155486"/>
                </a:lnTo>
                <a:lnTo>
                  <a:pt x="587171" y="151485"/>
                </a:lnTo>
                <a:lnTo>
                  <a:pt x="579615" y="146011"/>
                </a:lnTo>
                <a:lnTo>
                  <a:pt x="574128" y="141262"/>
                </a:lnTo>
                <a:lnTo>
                  <a:pt x="568248" y="145503"/>
                </a:lnTo>
                <a:lnTo>
                  <a:pt x="558838" y="151244"/>
                </a:lnTo>
                <a:lnTo>
                  <a:pt x="548754" y="155397"/>
                </a:lnTo>
                <a:lnTo>
                  <a:pt x="538149" y="157924"/>
                </a:lnTo>
                <a:lnTo>
                  <a:pt x="527164" y="158775"/>
                </a:lnTo>
                <a:lnTo>
                  <a:pt x="514489" y="157632"/>
                </a:lnTo>
                <a:lnTo>
                  <a:pt x="502348" y="154241"/>
                </a:lnTo>
                <a:lnTo>
                  <a:pt x="490994" y="148742"/>
                </a:lnTo>
                <a:lnTo>
                  <a:pt x="480733" y="141211"/>
                </a:lnTo>
                <a:lnTo>
                  <a:pt x="474002" y="135280"/>
                </a:lnTo>
                <a:lnTo>
                  <a:pt x="467931" y="141897"/>
                </a:lnTo>
                <a:lnTo>
                  <a:pt x="459816" y="149059"/>
                </a:lnTo>
                <a:lnTo>
                  <a:pt x="450494" y="154355"/>
                </a:lnTo>
                <a:lnTo>
                  <a:pt x="440283" y="157657"/>
                </a:lnTo>
                <a:lnTo>
                  <a:pt x="429552" y="158775"/>
                </a:lnTo>
                <a:lnTo>
                  <a:pt x="409282" y="154686"/>
                </a:lnTo>
                <a:lnTo>
                  <a:pt x="392709" y="143497"/>
                </a:lnTo>
                <a:lnTo>
                  <a:pt x="381533" y="126936"/>
                </a:lnTo>
                <a:lnTo>
                  <a:pt x="377431" y="106654"/>
                </a:lnTo>
                <a:lnTo>
                  <a:pt x="381533" y="86398"/>
                </a:lnTo>
                <a:lnTo>
                  <a:pt x="392709" y="69837"/>
                </a:lnTo>
                <a:lnTo>
                  <a:pt x="409282" y="58661"/>
                </a:lnTo>
                <a:lnTo>
                  <a:pt x="429552" y="54559"/>
                </a:lnTo>
                <a:lnTo>
                  <a:pt x="437680" y="54559"/>
                </a:lnTo>
                <a:lnTo>
                  <a:pt x="445465" y="56375"/>
                </a:lnTo>
                <a:lnTo>
                  <a:pt x="460743" y="63995"/>
                </a:lnTo>
                <a:lnTo>
                  <a:pt x="464908" y="56045"/>
                </a:lnTo>
                <a:lnTo>
                  <a:pt x="508076" y="20929"/>
                </a:lnTo>
                <a:lnTo>
                  <a:pt x="527164" y="18300"/>
                </a:lnTo>
                <a:lnTo>
                  <a:pt x="545249" y="20713"/>
                </a:lnTo>
                <a:lnTo>
                  <a:pt x="561936" y="27584"/>
                </a:lnTo>
                <a:lnTo>
                  <a:pt x="576338" y="38455"/>
                </a:lnTo>
                <a:lnTo>
                  <a:pt x="587654" y="52832"/>
                </a:lnTo>
                <a:lnTo>
                  <a:pt x="591337" y="59055"/>
                </a:lnTo>
                <a:lnTo>
                  <a:pt x="603237" y="55346"/>
                </a:lnTo>
                <a:lnTo>
                  <a:pt x="608457" y="54559"/>
                </a:lnTo>
                <a:lnTo>
                  <a:pt x="613765" y="54559"/>
                </a:lnTo>
                <a:lnTo>
                  <a:pt x="634022" y="58661"/>
                </a:lnTo>
                <a:lnTo>
                  <a:pt x="650582" y="69837"/>
                </a:lnTo>
                <a:lnTo>
                  <a:pt x="661771" y="86398"/>
                </a:lnTo>
                <a:lnTo>
                  <a:pt x="665873" y="106654"/>
                </a:lnTo>
                <a:lnTo>
                  <a:pt x="665873" y="60388"/>
                </a:lnTo>
                <a:lnTo>
                  <a:pt x="620788" y="37655"/>
                </a:lnTo>
                <a:lnTo>
                  <a:pt x="613765" y="36233"/>
                </a:lnTo>
                <a:lnTo>
                  <a:pt x="608990" y="36233"/>
                </a:lnTo>
                <a:lnTo>
                  <a:pt x="604266" y="36728"/>
                </a:lnTo>
                <a:lnTo>
                  <a:pt x="599630" y="37655"/>
                </a:lnTo>
                <a:lnTo>
                  <a:pt x="585406" y="21920"/>
                </a:lnTo>
                <a:lnTo>
                  <a:pt x="580110" y="18300"/>
                </a:lnTo>
                <a:lnTo>
                  <a:pt x="568020" y="10071"/>
                </a:lnTo>
                <a:lnTo>
                  <a:pt x="548322" y="2603"/>
                </a:lnTo>
                <a:lnTo>
                  <a:pt x="527164" y="0"/>
                </a:lnTo>
                <a:lnTo>
                  <a:pt x="505104" y="2781"/>
                </a:lnTo>
                <a:lnTo>
                  <a:pt x="484822" y="10744"/>
                </a:lnTo>
                <a:lnTo>
                  <a:pt x="467156" y="23406"/>
                </a:lnTo>
                <a:lnTo>
                  <a:pt x="452945" y="40246"/>
                </a:lnTo>
                <a:lnTo>
                  <a:pt x="445477" y="37592"/>
                </a:lnTo>
                <a:lnTo>
                  <a:pt x="437629" y="36233"/>
                </a:lnTo>
                <a:lnTo>
                  <a:pt x="429552" y="36233"/>
                </a:lnTo>
                <a:lnTo>
                  <a:pt x="402158" y="41783"/>
                </a:lnTo>
                <a:lnTo>
                  <a:pt x="379768" y="56896"/>
                </a:lnTo>
                <a:lnTo>
                  <a:pt x="364655" y="79273"/>
                </a:lnTo>
                <a:lnTo>
                  <a:pt x="359117" y="106654"/>
                </a:lnTo>
                <a:lnTo>
                  <a:pt x="364655" y="134061"/>
                </a:lnTo>
                <a:lnTo>
                  <a:pt x="379768" y="156451"/>
                </a:lnTo>
                <a:lnTo>
                  <a:pt x="402158" y="171551"/>
                </a:lnTo>
                <a:lnTo>
                  <a:pt x="429552" y="177088"/>
                </a:lnTo>
                <a:lnTo>
                  <a:pt x="441985" y="175983"/>
                </a:lnTo>
                <a:lnTo>
                  <a:pt x="453936" y="172720"/>
                </a:lnTo>
                <a:lnTo>
                  <a:pt x="465099" y="167436"/>
                </a:lnTo>
                <a:lnTo>
                  <a:pt x="475234" y="160261"/>
                </a:lnTo>
                <a:lnTo>
                  <a:pt x="487057" y="167500"/>
                </a:lnTo>
                <a:lnTo>
                  <a:pt x="499821" y="172770"/>
                </a:lnTo>
                <a:lnTo>
                  <a:pt x="513257" y="175996"/>
                </a:lnTo>
                <a:lnTo>
                  <a:pt x="527164" y="177088"/>
                </a:lnTo>
                <a:lnTo>
                  <a:pt x="539381" y="176250"/>
                </a:lnTo>
                <a:lnTo>
                  <a:pt x="551116" y="173824"/>
                </a:lnTo>
                <a:lnTo>
                  <a:pt x="562521" y="169748"/>
                </a:lnTo>
                <a:lnTo>
                  <a:pt x="573163" y="164198"/>
                </a:lnTo>
                <a:lnTo>
                  <a:pt x="582447" y="169748"/>
                </a:lnTo>
                <a:lnTo>
                  <a:pt x="592429" y="173786"/>
                </a:lnTo>
                <a:lnTo>
                  <a:pt x="602919" y="176250"/>
                </a:lnTo>
                <a:lnTo>
                  <a:pt x="613765" y="177088"/>
                </a:lnTo>
                <a:lnTo>
                  <a:pt x="641134" y="171551"/>
                </a:lnTo>
                <a:lnTo>
                  <a:pt x="652030" y="164198"/>
                </a:lnTo>
                <a:lnTo>
                  <a:pt x="657860" y="160261"/>
                </a:lnTo>
                <a:lnTo>
                  <a:pt x="660057" y="158775"/>
                </a:lnTo>
                <a:lnTo>
                  <a:pt x="663524" y="156451"/>
                </a:lnTo>
                <a:lnTo>
                  <a:pt x="678624" y="134061"/>
                </a:lnTo>
                <a:lnTo>
                  <a:pt x="684174" y="106654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3" name="object 95">
            <a:extLst>
              <a:ext uri="{FF2B5EF4-FFF2-40B4-BE49-F238E27FC236}">
                <a16:creationId xmlns:a16="http://schemas.microsoft.com/office/drawing/2014/main" xmlns="" id="{63C42F1F-D61F-6FBA-7CDC-DE693BAC934E}"/>
              </a:ext>
            </a:extLst>
          </p:cNvPr>
          <p:cNvSpPr/>
          <p:nvPr/>
        </p:nvSpPr>
        <p:spPr>
          <a:xfrm>
            <a:off x="4524549" y="3757194"/>
            <a:ext cx="138197" cy="31526"/>
          </a:xfrm>
          <a:custGeom>
            <a:avLst/>
            <a:gdLst/>
            <a:ahLst/>
            <a:cxnLst/>
            <a:rect l="l" t="t" r="r" b="b"/>
            <a:pathLst>
              <a:path w="203200" h="46354">
                <a:moveTo>
                  <a:pt x="61772" y="0"/>
                </a:moveTo>
                <a:lnTo>
                  <a:pt x="18174" y="12076"/>
                </a:lnTo>
                <a:lnTo>
                  <a:pt x="0" y="33134"/>
                </a:lnTo>
                <a:lnTo>
                  <a:pt x="6997" y="40462"/>
                </a:lnTo>
                <a:lnTo>
                  <a:pt x="12788" y="40576"/>
                </a:lnTo>
                <a:lnTo>
                  <a:pt x="16433" y="37084"/>
                </a:lnTo>
                <a:lnTo>
                  <a:pt x="27544" y="27858"/>
                </a:lnTo>
                <a:lnTo>
                  <a:pt x="38447" y="21623"/>
                </a:lnTo>
                <a:lnTo>
                  <a:pt x="49100" y="18390"/>
                </a:lnTo>
                <a:lnTo>
                  <a:pt x="59461" y="18173"/>
                </a:lnTo>
                <a:lnTo>
                  <a:pt x="73554" y="22958"/>
                </a:lnTo>
                <a:lnTo>
                  <a:pt x="84350" y="30924"/>
                </a:lnTo>
                <a:lnTo>
                  <a:pt x="91283" y="38433"/>
                </a:lnTo>
                <a:lnTo>
                  <a:pt x="93789" y="41846"/>
                </a:lnTo>
                <a:lnTo>
                  <a:pt x="95351" y="44373"/>
                </a:lnTo>
                <a:lnTo>
                  <a:pt x="98031" y="45974"/>
                </a:lnTo>
                <a:lnTo>
                  <a:pt x="104305" y="46189"/>
                </a:lnTo>
                <a:lnTo>
                  <a:pt x="106908" y="44958"/>
                </a:lnTo>
                <a:lnTo>
                  <a:pt x="108661" y="42837"/>
                </a:lnTo>
                <a:lnTo>
                  <a:pt x="115737" y="35663"/>
                </a:lnTo>
                <a:lnTo>
                  <a:pt x="132956" y="24012"/>
                </a:lnTo>
                <a:lnTo>
                  <a:pt x="157613" y="18605"/>
                </a:lnTo>
                <a:lnTo>
                  <a:pt x="187007" y="30162"/>
                </a:lnTo>
                <a:lnTo>
                  <a:pt x="190995" y="33235"/>
                </a:lnTo>
                <a:lnTo>
                  <a:pt x="196761" y="32473"/>
                </a:lnTo>
                <a:lnTo>
                  <a:pt x="202907" y="24434"/>
                </a:lnTo>
                <a:lnTo>
                  <a:pt x="202133" y="18681"/>
                </a:lnTo>
                <a:lnTo>
                  <a:pt x="198120" y="15608"/>
                </a:lnTo>
                <a:lnTo>
                  <a:pt x="169723" y="1752"/>
                </a:lnTo>
                <a:lnTo>
                  <a:pt x="143249" y="1328"/>
                </a:lnTo>
                <a:lnTo>
                  <a:pt x="120242" y="9898"/>
                </a:lnTo>
                <a:lnTo>
                  <a:pt x="102247" y="23025"/>
                </a:lnTo>
                <a:lnTo>
                  <a:pt x="95314" y="16105"/>
                </a:lnTo>
                <a:lnTo>
                  <a:pt x="86186" y="9159"/>
                </a:lnTo>
                <a:lnTo>
                  <a:pt x="74971" y="3390"/>
                </a:lnTo>
                <a:lnTo>
                  <a:pt x="61772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4" name="object 96">
            <a:extLst>
              <a:ext uri="{FF2B5EF4-FFF2-40B4-BE49-F238E27FC236}">
                <a16:creationId xmlns:a16="http://schemas.microsoft.com/office/drawing/2014/main" xmlns="" id="{F3E7ACEE-DFB0-8D06-AAE1-C11B6C1491D3}"/>
              </a:ext>
            </a:extLst>
          </p:cNvPr>
          <p:cNvSpPr/>
          <p:nvPr/>
        </p:nvSpPr>
        <p:spPr>
          <a:xfrm>
            <a:off x="4350266" y="3843437"/>
            <a:ext cx="115308" cy="28071"/>
          </a:xfrm>
          <a:custGeom>
            <a:avLst/>
            <a:gdLst/>
            <a:ahLst/>
            <a:cxnLst/>
            <a:rect l="l" t="t" r="r" b="b"/>
            <a:pathLst>
              <a:path w="169545" h="41275">
                <a:moveTo>
                  <a:pt x="52476" y="0"/>
                </a:moveTo>
                <a:lnTo>
                  <a:pt x="3797" y="19913"/>
                </a:lnTo>
                <a:lnTo>
                  <a:pt x="0" y="29197"/>
                </a:lnTo>
                <a:lnTo>
                  <a:pt x="6997" y="36499"/>
                </a:lnTo>
                <a:lnTo>
                  <a:pt x="12788" y="36639"/>
                </a:lnTo>
                <a:lnTo>
                  <a:pt x="16446" y="33147"/>
                </a:lnTo>
                <a:lnTo>
                  <a:pt x="25174" y="25867"/>
                </a:lnTo>
                <a:lnTo>
                  <a:pt x="33701" y="20932"/>
                </a:lnTo>
                <a:lnTo>
                  <a:pt x="42001" y="18355"/>
                </a:lnTo>
                <a:lnTo>
                  <a:pt x="50050" y="18148"/>
                </a:lnTo>
                <a:lnTo>
                  <a:pt x="61112" y="21869"/>
                </a:lnTo>
                <a:lnTo>
                  <a:pt x="69581" y="28125"/>
                </a:lnTo>
                <a:lnTo>
                  <a:pt x="75019" y="34041"/>
                </a:lnTo>
                <a:lnTo>
                  <a:pt x="78549" y="39217"/>
                </a:lnTo>
                <a:lnTo>
                  <a:pt x="81229" y="40817"/>
                </a:lnTo>
                <a:lnTo>
                  <a:pt x="87477" y="41008"/>
                </a:lnTo>
                <a:lnTo>
                  <a:pt x="90093" y="39801"/>
                </a:lnTo>
                <a:lnTo>
                  <a:pt x="91820" y="37655"/>
                </a:lnTo>
                <a:lnTo>
                  <a:pt x="98234" y="31168"/>
                </a:lnTo>
                <a:lnTo>
                  <a:pt x="111836" y="22196"/>
                </a:lnTo>
                <a:lnTo>
                  <a:pt x="130829" y="18438"/>
                </a:lnTo>
                <a:lnTo>
                  <a:pt x="153415" y="27597"/>
                </a:lnTo>
                <a:lnTo>
                  <a:pt x="157429" y="30683"/>
                </a:lnTo>
                <a:lnTo>
                  <a:pt x="163182" y="29908"/>
                </a:lnTo>
                <a:lnTo>
                  <a:pt x="169329" y="21882"/>
                </a:lnTo>
                <a:lnTo>
                  <a:pt x="168567" y="16129"/>
                </a:lnTo>
                <a:lnTo>
                  <a:pt x="164553" y="13055"/>
                </a:lnTo>
                <a:lnTo>
                  <a:pt x="141284" y="1550"/>
                </a:lnTo>
                <a:lnTo>
                  <a:pt x="119537" y="860"/>
                </a:lnTo>
                <a:lnTo>
                  <a:pt x="100511" y="7519"/>
                </a:lnTo>
                <a:lnTo>
                  <a:pt x="85407" y="18059"/>
                </a:lnTo>
                <a:lnTo>
                  <a:pt x="79547" y="12501"/>
                </a:lnTo>
                <a:lnTo>
                  <a:pt x="72056" y="7077"/>
                </a:lnTo>
                <a:lnTo>
                  <a:pt x="63008" y="2628"/>
                </a:lnTo>
                <a:lnTo>
                  <a:pt x="52476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05" name="object 97">
            <a:extLst>
              <a:ext uri="{FF2B5EF4-FFF2-40B4-BE49-F238E27FC236}">
                <a16:creationId xmlns:a16="http://schemas.microsoft.com/office/drawing/2014/main" xmlns="" id="{CDF1E2D8-88E9-EE14-A51A-FBC4710B3C1F}"/>
              </a:ext>
            </a:extLst>
          </p:cNvPr>
          <p:cNvSpPr/>
          <p:nvPr/>
        </p:nvSpPr>
        <p:spPr>
          <a:xfrm>
            <a:off x="6651091" y="3496167"/>
            <a:ext cx="115308" cy="28071"/>
          </a:xfrm>
          <a:custGeom>
            <a:avLst/>
            <a:gdLst/>
            <a:ahLst/>
            <a:cxnLst/>
            <a:rect l="l" t="t" r="r" b="b"/>
            <a:pathLst>
              <a:path w="169545" h="41275">
                <a:moveTo>
                  <a:pt x="52463" y="0"/>
                </a:moveTo>
                <a:lnTo>
                  <a:pt x="3784" y="19926"/>
                </a:lnTo>
                <a:lnTo>
                  <a:pt x="0" y="29210"/>
                </a:lnTo>
                <a:lnTo>
                  <a:pt x="6997" y="36512"/>
                </a:lnTo>
                <a:lnTo>
                  <a:pt x="12776" y="36639"/>
                </a:lnTo>
                <a:lnTo>
                  <a:pt x="16433" y="33147"/>
                </a:lnTo>
                <a:lnTo>
                  <a:pt x="25161" y="25881"/>
                </a:lnTo>
                <a:lnTo>
                  <a:pt x="33689" y="20953"/>
                </a:lnTo>
                <a:lnTo>
                  <a:pt x="41994" y="18375"/>
                </a:lnTo>
                <a:lnTo>
                  <a:pt x="50050" y="18161"/>
                </a:lnTo>
                <a:lnTo>
                  <a:pt x="61112" y="21876"/>
                </a:lnTo>
                <a:lnTo>
                  <a:pt x="69580" y="28132"/>
                </a:lnTo>
                <a:lnTo>
                  <a:pt x="75014" y="34046"/>
                </a:lnTo>
                <a:lnTo>
                  <a:pt x="78549" y="39243"/>
                </a:lnTo>
                <a:lnTo>
                  <a:pt x="81229" y="40830"/>
                </a:lnTo>
                <a:lnTo>
                  <a:pt x="87464" y="41033"/>
                </a:lnTo>
                <a:lnTo>
                  <a:pt x="90093" y="39814"/>
                </a:lnTo>
                <a:lnTo>
                  <a:pt x="91821" y="37680"/>
                </a:lnTo>
                <a:lnTo>
                  <a:pt x="98235" y="31194"/>
                </a:lnTo>
                <a:lnTo>
                  <a:pt x="111840" y="22220"/>
                </a:lnTo>
                <a:lnTo>
                  <a:pt x="130834" y="18458"/>
                </a:lnTo>
                <a:lnTo>
                  <a:pt x="153416" y="27609"/>
                </a:lnTo>
                <a:lnTo>
                  <a:pt x="157429" y="30683"/>
                </a:lnTo>
                <a:lnTo>
                  <a:pt x="163195" y="29921"/>
                </a:lnTo>
                <a:lnTo>
                  <a:pt x="169329" y="21882"/>
                </a:lnTo>
                <a:lnTo>
                  <a:pt x="168554" y="16154"/>
                </a:lnTo>
                <a:lnTo>
                  <a:pt x="164553" y="13055"/>
                </a:lnTo>
                <a:lnTo>
                  <a:pt x="141285" y="1561"/>
                </a:lnTo>
                <a:lnTo>
                  <a:pt x="119541" y="871"/>
                </a:lnTo>
                <a:lnTo>
                  <a:pt x="100517" y="7528"/>
                </a:lnTo>
                <a:lnTo>
                  <a:pt x="85407" y="18072"/>
                </a:lnTo>
                <a:lnTo>
                  <a:pt x="79543" y="12512"/>
                </a:lnTo>
                <a:lnTo>
                  <a:pt x="72055" y="7083"/>
                </a:lnTo>
                <a:lnTo>
                  <a:pt x="63006" y="2630"/>
                </a:lnTo>
                <a:lnTo>
                  <a:pt x="52463" y="0"/>
                </a:lnTo>
                <a:close/>
              </a:path>
            </a:pathLst>
          </a:custGeom>
          <a:solidFill>
            <a:srgbClr val="D9D9D9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grpSp>
        <p:nvGrpSpPr>
          <p:cNvPr id="106" name="object 98">
            <a:extLst>
              <a:ext uri="{FF2B5EF4-FFF2-40B4-BE49-F238E27FC236}">
                <a16:creationId xmlns:a16="http://schemas.microsoft.com/office/drawing/2014/main" xmlns="" id="{5E46DB97-2329-74B7-CFB7-E265D77AB6CB}"/>
              </a:ext>
            </a:extLst>
          </p:cNvPr>
          <p:cNvGrpSpPr/>
          <p:nvPr/>
        </p:nvGrpSpPr>
        <p:grpSpPr>
          <a:xfrm>
            <a:off x="6668910" y="2969189"/>
            <a:ext cx="436183" cy="436183"/>
            <a:chOff x="8513965" y="4532185"/>
            <a:chExt cx="641350" cy="641350"/>
          </a:xfrm>
        </p:grpSpPr>
        <p:sp>
          <p:nvSpPr>
            <p:cNvPr id="107" name="object 99">
              <a:extLst>
                <a:ext uri="{FF2B5EF4-FFF2-40B4-BE49-F238E27FC236}">
                  <a16:creationId xmlns:a16="http://schemas.microsoft.com/office/drawing/2014/main" xmlns="" id="{3364E95B-4A52-51C3-4BF1-35FD51676ABE}"/>
                </a:ext>
              </a:extLst>
            </p:cNvPr>
            <p:cNvSpPr/>
            <p:nvPr/>
          </p:nvSpPr>
          <p:spPr>
            <a:xfrm>
              <a:off x="8513965" y="4532185"/>
              <a:ext cx="641350" cy="641350"/>
            </a:xfrm>
            <a:custGeom>
              <a:avLst/>
              <a:gdLst/>
              <a:ahLst/>
              <a:cxnLst/>
              <a:rect l="l" t="t" r="r" b="b"/>
              <a:pathLst>
                <a:path w="641350" h="641350">
                  <a:moveTo>
                    <a:pt x="102196" y="313867"/>
                  </a:moveTo>
                  <a:lnTo>
                    <a:pt x="96774" y="308457"/>
                  </a:lnTo>
                  <a:lnTo>
                    <a:pt x="5435" y="308457"/>
                  </a:lnTo>
                  <a:lnTo>
                    <a:pt x="0" y="313867"/>
                  </a:lnTo>
                  <a:lnTo>
                    <a:pt x="0" y="327228"/>
                  </a:lnTo>
                  <a:lnTo>
                    <a:pt x="5435" y="332638"/>
                  </a:lnTo>
                  <a:lnTo>
                    <a:pt x="96774" y="332638"/>
                  </a:lnTo>
                  <a:lnTo>
                    <a:pt x="102196" y="327228"/>
                  </a:lnTo>
                  <a:lnTo>
                    <a:pt x="102196" y="320548"/>
                  </a:lnTo>
                  <a:lnTo>
                    <a:pt x="102196" y="313867"/>
                  </a:lnTo>
                  <a:close/>
                </a:path>
                <a:path w="641350" h="641350">
                  <a:moveTo>
                    <a:pt x="332651" y="544334"/>
                  </a:moveTo>
                  <a:lnTo>
                    <a:pt x="327253" y="538924"/>
                  </a:lnTo>
                  <a:lnTo>
                    <a:pt x="313867" y="538924"/>
                  </a:lnTo>
                  <a:lnTo>
                    <a:pt x="308483" y="544334"/>
                  </a:lnTo>
                  <a:lnTo>
                    <a:pt x="308483" y="635698"/>
                  </a:lnTo>
                  <a:lnTo>
                    <a:pt x="313867" y="641121"/>
                  </a:lnTo>
                  <a:lnTo>
                    <a:pt x="327253" y="641121"/>
                  </a:lnTo>
                  <a:lnTo>
                    <a:pt x="332651" y="635698"/>
                  </a:lnTo>
                  <a:lnTo>
                    <a:pt x="332651" y="551027"/>
                  </a:lnTo>
                  <a:lnTo>
                    <a:pt x="332651" y="544334"/>
                  </a:lnTo>
                  <a:close/>
                </a:path>
                <a:path w="641350" h="641350">
                  <a:moveTo>
                    <a:pt x="332651" y="5422"/>
                  </a:moveTo>
                  <a:lnTo>
                    <a:pt x="327253" y="0"/>
                  </a:lnTo>
                  <a:lnTo>
                    <a:pt x="313880" y="0"/>
                  </a:lnTo>
                  <a:lnTo>
                    <a:pt x="308483" y="5422"/>
                  </a:lnTo>
                  <a:lnTo>
                    <a:pt x="308483" y="96774"/>
                  </a:lnTo>
                  <a:lnTo>
                    <a:pt x="313880" y="102184"/>
                  </a:lnTo>
                  <a:lnTo>
                    <a:pt x="320573" y="102184"/>
                  </a:lnTo>
                  <a:lnTo>
                    <a:pt x="327253" y="102184"/>
                  </a:lnTo>
                  <a:lnTo>
                    <a:pt x="332651" y="96774"/>
                  </a:lnTo>
                  <a:lnTo>
                    <a:pt x="332651" y="5422"/>
                  </a:lnTo>
                  <a:close/>
                </a:path>
                <a:path w="641350" h="641350">
                  <a:moveTo>
                    <a:pt x="496087" y="320548"/>
                  </a:moveTo>
                  <a:lnTo>
                    <a:pt x="489800" y="273951"/>
                  </a:lnTo>
                  <a:lnTo>
                    <a:pt x="472084" y="232029"/>
                  </a:lnTo>
                  <a:lnTo>
                    <a:pt x="471906" y="231800"/>
                  </a:lnTo>
                  <a:lnTo>
                    <a:pt x="471906" y="320548"/>
                  </a:lnTo>
                  <a:lnTo>
                    <a:pt x="464172" y="368350"/>
                  </a:lnTo>
                  <a:lnTo>
                    <a:pt x="442658" y="409892"/>
                  </a:lnTo>
                  <a:lnTo>
                    <a:pt x="409879" y="442671"/>
                  </a:lnTo>
                  <a:lnTo>
                    <a:pt x="368350" y="464185"/>
                  </a:lnTo>
                  <a:lnTo>
                    <a:pt x="320573" y="471906"/>
                  </a:lnTo>
                  <a:lnTo>
                    <a:pt x="272770" y="464185"/>
                  </a:lnTo>
                  <a:lnTo>
                    <a:pt x="231228" y="442671"/>
                  </a:lnTo>
                  <a:lnTo>
                    <a:pt x="198450" y="409892"/>
                  </a:lnTo>
                  <a:lnTo>
                    <a:pt x="176936" y="368350"/>
                  </a:lnTo>
                  <a:lnTo>
                    <a:pt x="169214" y="320548"/>
                  </a:lnTo>
                  <a:lnTo>
                    <a:pt x="176936" y="272770"/>
                  </a:lnTo>
                  <a:lnTo>
                    <a:pt x="198450" y="231228"/>
                  </a:lnTo>
                  <a:lnTo>
                    <a:pt x="231228" y="198450"/>
                  </a:lnTo>
                  <a:lnTo>
                    <a:pt x="272770" y="176936"/>
                  </a:lnTo>
                  <a:lnTo>
                    <a:pt x="320573" y="169202"/>
                  </a:lnTo>
                  <a:lnTo>
                    <a:pt x="368350" y="176936"/>
                  </a:lnTo>
                  <a:lnTo>
                    <a:pt x="409879" y="198450"/>
                  </a:lnTo>
                  <a:lnTo>
                    <a:pt x="442658" y="231228"/>
                  </a:lnTo>
                  <a:lnTo>
                    <a:pt x="464172" y="272770"/>
                  </a:lnTo>
                  <a:lnTo>
                    <a:pt x="471906" y="320548"/>
                  </a:lnTo>
                  <a:lnTo>
                    <a:pt x="471906" y="231800"/>
                  </a:lnTo>
                  <a:lnTo>
                    <a:pt x="444614" y="196507"/>
                  </a:lnTo>
                  <a:lnTo>
                    <a:pt x="409295" y="169202"/>
                  </a:lnTo>
                  <a:lnTo>
                    <a:pt x="367169" y="151320"/>
                  </a:lnTo>
                  <a:lnTo>
                    <a:pt x="320573" y="145034"/>
                  </a:lnTo>
                  <a:lnTo>
                    <a:pt x="273951" y="151320"/>
                  </a:lnTo>
                  <a:lnTo>
                    <a:pt x="232029" y="169037"/>
                  </a:lnTo>
                  <a:lnTo>
                    <a:pt x="196494" y="196507"/>
                  </a:lnTo>
                  <a:lnTo>
                    <a:pt x="169024" y="232029"/>
                  </a:lnTo>
                  <a:lnTo>
                    <a:pt x="151307" y="273951"/>
                  </a:lnTo>
                  <a:lnTo>
                    <a:pt x="145034" y="320548"/>
                  </a:lnTo>
                  <a:lnTo>
                    <a:pt x="151307" y="367157"/>
                  </a:lnTo>
                  <a:lnTo>
                    <a:pt x="169024" y="409067"/>
                  </a:lnTo>
                  <a:lnTo>
                    <a:pt x="196494" y="444601"/>
                  </a:lnTo>
                  <a:lnTo>
                    <a:pt x="232029" y="472084"/>
                  </a:lnTo>
                  <a:lnTo>
                    <a:pt x="273951" y="489800"/>
                  </a:lnTo>
                  <a:lnTo>
                    <a:pt x="320573" y="496074"/>
                  </a:lnTo>
                  <a:lnTo>
                    <a:pt x="367169" y="489800"/>
                  </a:lnTo>
                  <a:lnTo>
                    <a:pt x="409079" y="472084"/>
                  </a:lnTo>
                  <a:lnTo>
                    <a:pt x="409295" y="471906"/>
                  </a:lnTo>
                  <a:lnTo>
                    <a:pt x="444614" y="444601"/>
                  </a:lnTo>
                  <a:lnTo>
                    <a:pt x="472084" y="409067"/>
                  </a:lnTo>
                  <a:lnTo>
                    <a:pt x="489800" y="367157"/>
                  </a:lnTo>
                  <a:lnTo>
                    <a:pt x="496087" y="320548"/>
                  </a:lnTo>
                  <a:close/>
                </a:path>
                <a:path w="641350" h="641350">
                  <a:moveTo>
                    <a:pt x="641096" y="313855"/>
                  </a:moveTo>
                  <a:lnTo>
                    <a:pt x="635698" y="308457"/>
                  </a:lnTo>
                  <a:lnTo>
                    <a:pt x="544347" y="308457"/>
                  </a:lnTo>
                  <a:lnTo>
                    <a:pt x="538937" y="313855"/>
                  </a:lnTo>
                  <a:lnTo>
                    <a:pt x="538937" y="327228"/>
                  </a:lnTo>
                  <a:lnTo>
                    <a:pt x="544347" y="332638"/>
                  </a:lnTo>
                  <a:lnTo>
                    <a:pt x="629031" y="332638"/>
                  </a:lnTo>
                  <a:lnTo>
                    <a:pt x="635698" y="332638"/>
                  </a:lnTo>
                  <a:lnTo>
                    <a:pt x="641096" y="327228"/>
                  </a:lnTo>
                  <a:lnTo>
                    <a:pt x="641096" y="313855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224"/>
            </a:p>
          </p:txBody>
        </p:sp>
        <p:pic>
          <p:nvPicPr>
            <p:cNvPr id="108" name="object 100">
              <a:extLst>
                <a:ext uri="{FF2B5EF4-FFF2-40B4-BE49-F238E27FC236}">
                  <a16:creationId xmlns:a16="http://schemas.microsoft.com/office/drawing/2014/main" xmlns="" id="{6A882ACA-EB8E-1084-1E00-8D72F913A11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84208" y="4621352"/>
              <a:ext cx="81711" cy="80505"/>
            </a:xfrm>
            <a:prstGeom prst="rect">
              <a:avLst/>
            </a:prstGeom>
          </p:spPr>
        </p:pic>
        <p:pic>
          <p:nvPicPr>
            <p:cNvPr id="109" name="object 101">
              <a:extLst>
                <a:ext uri="{FF2B5EF4-FFF2-40B4-BE49-F238E27FC236}">
                  <a16:creationId xmlns:a16="http://schemas.microsoft.com/office/drawing/2014/main" xmlns="" id="{B6365E7F-77DD-CE4D-92DC-6A1CD5863E9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03132" y="5002441"/>
              <a:ext cx="81699" cy="80505"/>
            </a:xfrm>
            <a:prstGeom prst="rect">
              <a:avLst/>
            </a:prstGeom>
          </p:spPr>
        </p:pic>
        <p:pic>
          <p:nvPicPr>
            <p:cNvPr id="110" name="object 102">
              <a:extLst>
                <a:ext uri="{FF2B5EF4-FFF2-40B4-BE49-F238E27FC236}">
                  <a16:creationId xmlns:a16="http://schemas.microsoft.com/office/drawing/2014/main" xmlns="" id="{757E8DAE-F2B5-D0A9-2ACC-5DCDE2771DF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03132" y="4621352"/>
              <a:ext cx="81699" cy="80505"/>
            </a:xfrm>
            <a:prstGeom prst="rect">
              <a:avLst/>
            </a:prstGeom>
          </p:spPr>
        </p:pic>
        <p:pic>
          <p:nvPicPr>
            <p:cNvPr id="111" name="object 103">
              <a:extLst>
                <a:ext uri="{FF2B5EF4-FFF2-40B4-BE49-F238E27FC236}">
                  <a16:creationId xmlns:a16="http://schemas.microsoft.com/office/drawing/2014/main" xmlns="" id="{D3B31F58-5E0B-BFF6-C1DD-27864E0DD37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84208" y="5002441"/>
              <a:ext cx="81711" cy="80505"/>
            </a:xfrm>
            <a:prstGeom prst="rect">
              <a:avLst/>
            </a:prstGeom>
          </p:spPr>
        </p:pic>
      </p:grpSp>
      <p:pic>
        <p:nvPicPr>
          <p:cNvPr id="112" name="object 104">
            <a:extLst>
              <a:ext uri="{FF2B5EF4-FFF2-40B4-BE49-F238E27FC236}">
                <a16:creationId xmlns:a16="http://schemas.microsoft.com/office/drawing/2014/main" xmlns="" id="{83470737-3B69-9BBE-D5AE-2571BB42BA17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93336" y="4565476"/>
            <a:ext cx="75766" cy="120191"/>
          </a:xfrm>
          <a:prstGeom prst="rect">
            <a:avLst/>
          </a:prstGeom>
        </p:spPr>
      </p:pic>
      <p:pic>
        <p:nvPicPr>
          <p:cNvPr id="113" name="object 105">
            <a:extLst>
              <a:ext uri="{FF2B5EF4-FFF2-40B4-BE49-F238E27FC236}">
                <a16:creationId xmlns:a16="http://schemas.microsoft.com/office/drawing/2014/main" xmlns="" id="{201AB15E-C3B4-71EC-2A1C-81E9B8ACCE11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44505" y="4560730"/>
            <a:ext cx="75766" cy="12018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5D44EB2-4E1C-15FB-BE0C-BFD7BA8E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64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ШКОЛЬНЫЙ УРОВЕНЬ ОБРАЗОВАНИЯ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60A1C7-CAD3-6836-F65A-96612091CDD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/>
          <a:srcRect l="26465" t="39711" r="17013" b="32205"/>
          <a:stretch/>
        </p:blipFill>
        <p:spPr>
          <a:xfrm>
            <a:off x="149423" y="2234153"/>
            <a:ext cx="8219291" cy="2297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/>
          <a:stretch/>
        </p:blipFill>
        <p:spPr>
          <a:xfrm>
            <a:off x="1911065" y="1213172"/>
            <a:ext cx="1475206" cy="92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0"/>
          <a:stretch/>
        </p:blipFill>
        <p:spPr>
          <a:xfrm>
            <a:off x="5113256" y="1197138"/>
            <a:ext cx="1544624" cy="948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11488" r="10259" b="18581"/>
          <a:stretch/>
        </p:blipFill>
        <p:spPr>
          <a:xfrm>
            <a:off x="309350" y="1227282"/>
            <a:ext cx="1478365" cy="893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2198" r="4378" b="5580"/>
          <a:stretch/>
        </p:blipFill>
        <p:spPr>
          <a:xfrm>
            <a:off x="6738301" y="1198147"/>
            <a:ext cx="1541138" cy="93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6" b="6697"/>
          <a:stretch/>
        </p:blipFill>
        <p:spPr>
          <a:xfrm>
            <a:off x="3503891" y="1217881"/>
            <a:ext cx="1494077" cy="92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5" name="Прямоугольник 114"/>
          <p:cNvSpPr/>
          <p:nvPr/>
        </p:nvSpPr>
        <p:spPr>
          <a:xfrm>
            <a:off x="0" y="2806863"/>
            <a:ext cx="8434958" cy="2336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06">
              <a:spcBef>
                <a:spcPts val="490"/>
              </a:spcBef>
              <a:buClr>
                <a:srgbClr val="00A7C9"/>
              </a:buClr>
              <a:tabLst>
                <a:tab pos="94578" algn="l"/>
              </a:tabLst>
            </a:pPr>
            <a:endParaRPr lang="ru-RU" sz="1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0273" y="2975494"/>
            <a:ext cx="1313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dirty="0"/>
          </a:p>
        </p:txBody>
      </p:sp>
      <p:sp>
        <p:nvSpPr>
          <p:cNvPr id="117" name="TextBox 116"/>
          <p:cNvSpPr txBox="1"/>
          <p:nvPr/>
        </p:nvSpPr>
        <p:spPr>
          <a:xfrm>
            <a:off x="360544" y="2773846"/>
            <a:ext cx="16614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обучающихся:</a:t>
            </a:r>
          </a:p>
          <a:p>
            <a:r>
              <a:rPr lang="ru-RU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432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 по 9 класс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274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10-11-х класс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937008" y="2783461"/>
            <a:ext cx="16614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обучающихся:</a:t>
            </a:r>
          </a:p>
          <a:p>
            <a:r>
              <a:rPr lang="ru-RU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849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414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по 4 класс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435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 по 9 класс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37852" y="2793077"/>
            <a:ext cx="16614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обучающихся:</a:t>
            </a:r>
          </a:p>
          <a:p>
            <a:r>
              <a:rPr lang="ru-RU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854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446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по 4 класс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408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 по 9 класс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089480" y="2773846"/>
            <a:ext cx="16614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обучающихся:</a:t>
            </a:r>
          </a:p>
          <a:p>
            <a:r>
              <a:rPr lang="ru-RU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606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296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по 4 класс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310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 по 9 класс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772957" y="2800252"/>
            <a:ext cx="16614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обучающихся:</a:t>
            </a:r>
          </a:p>
          <a:p>
            <a:r>
              <a:rPr lang="ru-RU" sz="1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244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по 4 класс</a:t>
            </a:r>
          </a:p>
          <a:p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167 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5 по 9 класс</a:t>
            </a:r>
          </a:p>
          <a:p>
            <a:endParaRPr lang="ru-RU" sz="1800" b="1" dirty="0">
              <a:solidFill>
                <a:srgbClr val="99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972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Численность обучающихся в ГБОУ Школа №2000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69065"/>
              </p:ext>
            </p:extLst>
          </p:nvPr>
        </p:nvGraphicFramePr>
        <p:xfrm>
          <a:off x="1587796" y="1687183"/>
          <a:ext cx="6884664" cy="302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464">
                  <a:extLst>
                    <a:ext uri="{9D8B030D-6E8A-4147-A177-3AD203B41FA5}">
                      <a16:colId xmlns:a16="http://schemas.microsoft.com/office/drawing/2014/main" xmlns="" val="1904320432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xmlns="" val="2171043873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xmlns="" val="1625890268"/>
                    </a:ext>
                  </a:extLst>
                </a:gridCol>
                <a:gridCol w="1114730">
                  <a:extLst>
                    <a:ext uri="{9D8B030D-6E8A-4147-A177-3AD203B41FA5}">
                      <a16:colId xmlns:a16="http://schemas.microsoft.com/office/drawing/2014/main" xmlns="" val="3805450936"/>
                    </a:ext>
                  </a:extLst>
                </a:gridCol>
              </a:tblGrid>
              <a:tr h="50378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Показатели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2020/21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2021/22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2022/23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926258"/>
                  </a:ext>
                </a:extLst>
              </a:tr>
              <a:tr h="50378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Общая численность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4806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4650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4436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5101"/>
                  </a:ext>
                </a:extLst>
              </a:tr>
              <a:tr h="5037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Дошкольное 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1684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1551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1296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260036"/>
                  </a:ext>
                </a:extLst>
              </a:tr>
              <a:tr h="5037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Начальное общее 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1461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1377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1302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7053097"/>
                  </a:ext>
                </a:extLst>
              </a:tr>
              <a:tr h="5037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Основное общее 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1383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1408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1534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7508678"/>
                  </a:ext>
                </a:extLst>
              </a:tr>
              <a:tr h="5037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Среднее общее 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278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294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285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793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Высокое массовое качество обучения - ЕГЭ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533333"/>
              </p:ext>
            </p:extLst>
          </p:nvPr>
        </p:nvGraphicFramePr>
        <p:xfrm>
          <a:off x="1508245" y="1383156"/>
          <a:ext cx="7184866" cy="374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92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Высокое массовое качество обучения - ЕГЭ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1381136" y="1223724"/>
          <a:ext cx="7762864" cy="351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62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Высокое массовое качество обучения - ЕГЭ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027690"/>
              </p:ext>
            </p:extLst>
          </p:nvPr>
        </p:nvGraphicFramePr>
        <p:xfrm>
          <a:off x="1422714" y="1174483"/>
          <a:ext cx="7540046" cy="396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Высокое массовое качество обучения - ОГЭ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06530"/>
              </p:ext>
            </p:extLst>
          </p:nvPr>
        </p:nvGraphicFramePr>
        <p:xfrm>
          <a:off x="1508244" y="1398468"/>
          <a:ext cx="7369941" cy="318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82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Высокое массовое качество обучения - ОГЭ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234"/>
              </p:ext>
            </p:extLst>
          </p:nvPr>
        </p:nvGraphicFramePr>
        <p:xfrm>
          <a:off x="1266700" y="1292933"/>
          <a:ext cx="7771929" cy="372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1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571" y="332683"/>
            <a:ext cx="7620189" cy="841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tserrat ExtraBold"/>
                <a:ea typeface="Montserrat ExtraBold"/>
                <a:cs typeface="Montserrat ExtraBold"/>
              </a:rPr>
              <a:t>Подготовка специалистов будущего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  <p:sp>
        <p:nvSpPr>
          <p:cNvPr id="4" name="Google Shape;56;p13"/>
          <p:cNvSpPr/>
          <p:nvPr/>
        </p:nvSpPr>
        <p:spPr>
          <a:xfrm>
            <a:off x="0" y="0"/>
            <a:ext cx="1342571" cy="5143500"/>
          </a:xfrm>
          <a:prstGeom prst="rect">
            <a:avLst/>
          </a:prstGeom>
          <a:solidFill>
            <a:srgbClr val="38A0E0">
              <a:alpha val="11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57;p13"/>
          <p:cNvPicPr preferRelativeResize="0"/>
          <p:nvPr/>
        </p:nvPicPr>
        <p:blipFill rotWithShape="1">
          <a:blip r:embed="rId2">
            <a:alphaModFix/>
          </a:blip>
          <a:srcRect t="31903" b="34418"/>
          <a:stretch/>
        </p:blipFill>
        <p:spPr>
          <a:xfrm>
            <a:off x="0" y="4709864"/>
            <a:ext cx="1422714" cy="43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9" descr="лого оранж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" y="4225935"/>
            <a:ext cx="432124" cy="434688"/>
          </a:xfrm>
          <a:prstGeom prst="rect">
            <a:avLst/>
          </a:prstGeom>
        </p:spPr>
      </p:pic>
      <p:pic>
        <p:nvPicPr>
          <p:cNvPr id="7" name="Google Shape;54;p13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 rot="8100000">
            <a:off x="-549336" y="278824"/>
            <a:ext cx="2345492" cy="2350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12791E1-29B1-08CC-A6B5-4FCCD1E8AE6C}"/>
              </a:ext>
            </a:extLst>
          </p:cNvPr>
          <p:cNvSpPr txBox="1">
            <a:spLocks/>
          </p:cNvSpPr>
          <p:nvPr/>
        </p:nvSpPr>
        <p:spPr>
          <a:xfrm>
            <a:off x="1417000" y="1740654"/>
            <a:ext cx="3404852" cy="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/>
              <a:t>Предпрофессиональные классы</a:t>
            </a:r>
            <a:endParaRPr lang="ru-RU" sz="20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7314E97-9923-E112-BC69-93FE722777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47670" r="69652" b="38171"/>
          <a:stretch/>
        </p:blipFill>
        <p:spPr>
          <a:xfrm>
            <a:off x="1499836" y="3862717"/>
            <a:ext cx="3239178" cy="1063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4059C17-7E48-0A45-4110-759F7070DB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4" t="77660" r="44423" b="6105"/>
          <a:stretch/>
        </p:blipFill>
        <p:spPr>
          <a:xfrm>
            <a:off x="1499836" y="2402827"/>
            <a:ext cx="3090322" cy="1250609"/>
          </a:xfrm>
          <a:prstGeom prst="rect">
            <a:avLst/>
          </a:prstGeom>
        </p:spPr>
      </p:pic>
      <p:graphicFrame>
        <p:nvGraphicFramePr>
          <p:cNvPr id="17" name="Таблица 7">
            <a:extLst>
              <a:ext uri="{FF2B5EF4-FFF2-40B4-BE49-F238E27FC236}">
                <a16:creationId xmlns:a16="http://schemas.microsoft.com/office/drawing/2014/main" xmlns="" id="{8A6F67ED-50EF-6DB4-480C-9B0380BA7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32651"/>
              </p:ext>
            </p:extLst>
          </p:nvPr>
        </p:nvGraphicFramePr>
        <p:xfrm>
          <a:off x="5076015" y="2327473"/>
          <a:ext cx="3803378" cy="241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689">
                  <a:extLst>
                    <a:ext uri="{9D8B030D-6E8A-4147-A177-3AD203B41FA5}">
                      <a16:colId xmlns:a16="http://schemas.microsoft.com/office/drawing/2014/main" xmlns="" val="3529230543"/>
                    </a:ext>
                  </a:extLst>
                </a:gridCol>
                <a:gridCol w="1901689">
                  <a:extLst>
                    <a:ext uri="{9D8B030D-6E8A-4147-A177-3AD203B41FA5}">
                      <a16:colId xmlns:a16="http://schemas.microsoft.com/office/drawing/2014/main" xmlns="" val="1054612394"/>
                    </a:ext>
                  </a:extLst>
                </a:gridCol>
              </a:tblGrid>
              <a:tr h="566538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Профили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Направленность класса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916415612"/>
                  </a:ext>
                </a:extLst>
              </a:tr>
              <a:tr h="566538">
                <a:tc>
                  <a:txBody>
                    <a:bodyPr/>
                    <a:lstStyle/>
                    <a:p>
                      <a:r>
                        <a:rPr lang="ru-RU" sz="1400" b="1" dirty="0"/>
                        <a:t>Естественно-научный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(медицинский)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3661770937"/>
                  </a:ext>
                </a:extLst>
              </a:tr>
              <a:tr h="622609">
                <a:tc>
                  <a:txBody>
                    <a:bodyPr/>
                    <a:lstStyle/>
                    <a:p>
                      <a:r>
                        <a:rPr lang="ru-RU" sz="1400" b="1" dirty="0"/>
                        <a:t>Социально-экономический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(предпринимательский)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2608618526"/>
                  </a:ext>
                </a:extLst>
              </a:tr>
              <a:tr h="577465">
                <a:tc>
                  <a:txBody>
                    <a:bodyPr/>
                    <a:lstStyle/>
                    <a:p>
                      <a:r>
                        <a:rPr lang="ru-RU" sz="1400" b="1" dirty="0"/>
                        <a:t>Технологический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3358154688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12791E1-29B1-08CC-A6B5-4FCCD1E8AE6C}"/>
              </a:ext>
            </a:extLst>
          </p:cNvPr>
          <p:cNvSpPr txBox="1">
            <a:spLocks/>
          </p:cNvSpPr>
          <p:nvPr/>
        </p:nvSpPr>
        <p:spPr>
          <a:xfrm>
            <a:off x="5349707" y="1740654"/>
            <a:ext cx="3404852" cy="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/>
              <a:t>Профильные классы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241422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393</Words>
  <Application>Microsoft Office PowerPoint</Application>
  <PresentationFormat>Экран (16:9)</PresentationFormat>
  <Paragraphs>139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Montserrat ExtraBold</vt:lpstr>
      <vt:lpstr>Tahoma</vt:lpstr>
      <vt:lpstr>Simple Light</vt:lpstr>
      <vt:lpstr>ГБОУ Школа № 2000 Директор школы Кутайсова Наталья Викторовна    </vt:lpstr>
      <vt:lpstr>ШКОЛЬНЫЙ УРОВЕНЬ ОБРАЗОВАНИЯ</vt:lpstr>
      <vt:lpstr>Численность обучающихся в ГБОУ Школа №2000</vt:lpstr>
      <vt:lpstr>Высокое массовое качество обучения - ЕГЭ</vt:lpstr>
      <vt:lpstr>Высокое массовое качество обучения - ЕГЭ</vt:lpstr>
      <vt:lpstr>Высокое массовое качество обучения - ЕГЭ</vt:lpstr>
      <vt:lpstr>Высокое массовое качество обучения - ОГЭ</vt:lpstr>
      <vt:lpstr>Высокое массовое качество обучения - ОГЭ</vt:lpstr>
      <vt:lpstr>Подготовка специалистов будущего</vt:lpstr>
      <vt:lpstr>Успех каждого ребенка</vt:lpstr>
      <vt:lpstr>Успех каждого ребенка</vt:lpstr>
      <vt:lpstr>Воспитание и среда</vt:lpstr>
      <vt:lpstr>Воспитание и среда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Кондрашов Артем Вячеславович</dc:creator>
  <cp:lastModifiedBy>User</cp:lastModifiedBy>
  <cp:revision>53</cp:revision>
  <cp:lastPrinted>2024-03-20T10:13:48Z</cp:lastPrinted>
  <dcterms:modified xsi:type="dcterms:W3CDTF">2024-03-20T13:26:07Z</dcterms:modified>
</cp:coreProperties>
</file>